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Crimson Pro Medium"/>
      <p:regular r:id="rId18"/>
      <p:bold r:id="rId19"/>
      <p:italic r:id="rId20"/>
      <p:boldItalic r:id="rId21"/>
    </p:embeddedFont>
    <p:embeddedFont>
      <p:font typeface="Crimson Pro"/>
      <p:regular r:id="rId22"/>
      <p:bold r:id="rId23"/>
      <p:italic r:id="rId24"/>
      <p:boldItalic r:id="rId25"/>
    </p:embeddedFont>
    <p:embeddedFont>
      <p:font typeface="Space Grotesk Medium"/>
      <p:regular r:id="rId26"/>
      <p:bold r:id="rId27"/>
    </p:embeddedFont>
    <p:embeddedFont>
      <p:font typeface="Space Grotesk"/>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668702-15CE-4BCF-AA8A-26E6600F36AC}">
  <a:tblStyle styleId="{38668702-15CE-4BCF-AA8A-26E6600F36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font" Target="fonts/CrimsonProMedium-italic.fntdata"/><Relationship Id="rId22" Type="http://schemas.openxmlformats.org/officeDocument/2006/relationships/font" Target="fonts/CrimsonPro-regular.fntdata"/><Relationship Id="rId21" Type="http://schemas.openxmlformats.org/officeDocument/2006/relationships/font" Target="fonts/CrimsonProMedium-boldItalic.fntdata"/><Relationship Id="rId24" Type="http://schemas.openxmlformats.org/officeDocument/2006/relationships/font" Target="fonts/CrimsonPro-italic.fntdata"/><Relationship Id="rId23" Type="http://schemas.openxmlformats.org/officeDocument/2006/relationships/font" Target="fonts/CrimsonPro-bold.fntdata"/><Relationship Id="rId26" Type="http://schemas.openxmlformats.org/officeDocument/2006/relationships/font" Target="fonts/SpaceGroteskMedium-regular.fntdata"/><Relationship Id="rId25" Type="http://schemas.openxmlformats.org/officeDocument/2006/relationships/font" Target="fonts/CrimsonPro-boldItalic.fntdata"/><Relationship Id="rId28" Type="http://schemas.openxmlformats.org/officeDocument/2006/relationships/font" Target="fonts/SpaceGrotesk-regular.fntdata"/><Relationship Id="rId27" Type="http://schemas.openxmlformats.org/officeDocument/2006/relationships/font" Target="fonts/SpaceGroteskMedium-bold.fntdata"/><Relationship Id="rId29" Type="http://schemas.openxmlformats.org/officeDocument/2006/relationships/font" Target="fonts/SpaceGrotesk-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CrimsonProMedium-bold.fntdata"/><Relationship Id="rId18" Type="http://schemas.openxmlformats.org/officeDocument/2006/relationships/font" Target="fonts/CrimsonPro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253c5623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253c5623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253c56238c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253c56238c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253c56238c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253c56238c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253c56238c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253c56238c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253c56238c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253c56238c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253c56238c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253c56238c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253c56238c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253c56238c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253c56238c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253c56238c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253c56238c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253c56238c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253c56238c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253c56238c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253c56238c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253c56238c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p:nvPr>
            <p:ph idx="2" type="pic"/>
          </p:nvPr>
        </p:nvSpPr>
        <p:spPr>
          <a:xfrm>
            <a:off x="0" y="0"/>
            <a:ext cx="9144000" cy="5143500"/>
          </a:xfrm>
          <a:prstGeom prst="rect">
            <a:avLst/>
          </a:prstGeom>
          <a:noFill/>
          <a:ln>
            <a:noFill/>
          </a:ln>
        </p:spPr>
      </p:sp>
      <p:sp>
        <p:nvSpPr>
          <p:cNvPr id="10" name="Google Shape;10;p2"/>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11" name="Google Shape;11;p2"/>
          <p:cNvSpPr txBox="1"/>
          <p:nvPr>
            <p:ph idx="1" type="subTitle"/>
          </p:nvPr>
        </p:nvSpPr>
        <p:spPr>
          <a:xfrm>
            <a:off x="342750" y="3820125"/>
            <a:ext cx="2148300" cy="5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 name="Google Shape;12;p2"/>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amp; Key Results">
  <p:cSld name="CUSTOM_8">
    <p:spTree>
      <p:nvGrpSpPr>
        <p:cNvPr id="98" name="Shape 98"/>
        <p:cNvGrpSpPr/>
        <p:nvPr/>
      </p:nvGrpSpPr>
      <p:grpSpPr>
        <a:xfrm>
          <a:off x="0" y="0"/>
          <a:ext cx="0" cy="0"/>
          <a:chOff x="0" y="0"/>
          <a:chExt cx="0" cy="0"/>
        </a:xfrm>
      </p:grpSpPr>
      <p:sp>
        <p:nvSpPr>
          <p:cNvPr id="99" name="Google Shape;99;p11"/>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00" name="Google Shape;100;p11"/>
          <p:cNvSpPr/>
          <p:nvPr/>
        </p:nvSpPr>
        <p:spPr>
          <a:xfrm>
            <a:off x="230900" y="15527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01" name="Google Shape;101;p11"/>
          <p:cNvSpPr/>
          <p:nvPr/>
        </p:nvSpPr>
        <p:spPr>
          <a:xfrm>
            <a:off x="229800" y="2414133"/>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02" name="Google Shape;102;p11"/>
          <p:cNvSpPr/>
          <p:nvPr/>
        </p:nvSpPr>
        <p:spPr>
          <a:xfrm>
            <a:off x="229800" y="3275567"/>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03" name="Google Shape;103;p11"/>
          <p:cNvSpPr/>
          <p:nvPr/>
        </p:nvSpPr>
        <p:spPr>
          <a:xfrm>
            <a:off x="229800" y="41370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04" name="Google Shape;104;p11"/>
          <p:cNvSpPr txBox="1"/>
          <p:nvPr>
            <p:ph idx="1" type="subTitle"/>
          </p:nvPr>
        </p:nvSpPr>
        <p:spPr>
          <a:xfrm>
            <a:off x="228600" y="1552700"/>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05" name="Google Shape;105;p11"/>
          <p:cNvSpPr txBox="1"/>
          <p:nvPr>
            <p:ph idx="2" type="subTitle"/>
          </p:nvPr>
        </p:nvSpPr>
        <p:spPr>
          <a:xfrm>
            <a:off x="228600" y="241413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06" name="Google Shape;106;p11"/>
          <p:cNvSpPr txBox="1"/>
          <p:nvPr>
            <p:ph idx="3" type="subTitle"/>
          </p:nvPr>
        </p:nvSpPr>
        <p:spPr>
          <a:xfrm>
            <a:off x="228600" y="3275563"/>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07" name="Google Shape;107;p11"/>
          <p:cNvSpPr txBox="1"/>
          <p:nvPr>
            <p:ph idx="4" type="subTitle"/>
          </p:nvPr>
        </p:nvSpPr>
        <p:spPr>
          <a:xfrm>
            <a:off x="228600" y="413698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08" name="Google Shape;108;p11"/>
          <p:cNvSpPr txBox="1"/>
          <p:nvPr>
            <p:ph idx="5" type="body"/>
          </p:nvPr>
        </p:nvSpPr>
        <p:spPr>
          <a:xfrm>
            <a:off x="3940475" y="1552850"/>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09" name="Google Shape;109;p11"/>
          <p:cNvSpPr txBox="1"/>
          <p:nvPr>
            <p:ph idx="6" type="body"/>
          </p:nvPr>
        </p:nvSpPr>
        <p:spPr>
          <a:xfrm>
            <a:off x="3940475" y="24142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10" name="Google Shape;110;p11"/>
          <p:cNvSpPr txBox="1"/>
          <p:nvPr>
            <p:ph idx="7" type="body"/>
          </p:nvPr>
        </p:nvSpPr>
        <p:spPr>
          <a:xfrm>
            <a:off x="3940475" y="32756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11" name="Google Shape;111;p11"/>
          <p:cNvSpPr txBox="1"/>
          <p:nvPr>
            <p:ph idx="8" type="body"/>
          </p:nvPr>
        </p:nvSpPr>
        <p:spPr>
          <a:xfrm>
            <a:off x="3940475" y="41370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12" name="Google Shape;112;p11"/>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13" name="Google Shape;113;p11"/>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14" name="Google Shape;114;p11"/>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15" name="Google Shape;115;p11"/>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16" name="Google Shape;116;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CUSTOM_9">
    <p:bg>
      <p:bgPr>
        <a:solidFill>
          <a:schemeClr val="lt1"/>
        </a:solidFill>
      </p:bgPr>
    </p:bg>
    <p:spTree>
      <p:nvGrpSpPr>
        <p:cNvPr id="117" name="Shape 117"/>
        <p:cNvGrpSpPr/>
        <p:nvPr/>
      </p:nvGrpSpPr>
      <p:grpSpPr>
        <a:xfrm>
          <a:off x="0" y="0"/>
          <a:ext cx="0" cy="0"/>
          <a:chOff x="0" y="0"/>
          <a:chExt cx="0" cy="0"/>
        </a:xfrm>
      </p:grpSpPr>
      <p:sp>
        <p:nvSpPr>
          <p:cNvPr id="118" name="Google Shape;118;p1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19" name="Google Shape;119;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hannel Activation">
  <p:cSld name="CUSTOM_9_1">
    <p:bg>
      <p:bgPr>
        <a:solidFill>
          <a:schemeClr val="lt1"/>
        </a:solidFill>
      </p:bgPr>
    </p:bg>
    <p:spTree>
      <p:nvGrpSpPr>
        <p:cNvPr id="120" name="Shape 120"/>
        <p:cNvGrpSpPr/>
        <p:nvPr/>
      </p:nvGrpSpPr>
      <p:grpSpPr>
        <a:xfrm>
          <a:off x="0" y="0"/>
          <a:ext cx="0" cy="0"/>
          <a:chOff x="0" y="0"/>
          <a:chExt cx="0" cy="0"/>
        </a:xfrm>
      </p:grpSpPr>
      <p:grpSp>
        <p:nvGrpSpPr>
          <p:cNvPr id="121" name="Google Shape;121;p13"/>
          <p:cNvGrpSpPr/>
          <p:nvPr/>
        </p:nvGrpSpPr>
        <p:grpSpPr>
          <a:xfrm>
            <a:off x="4637287" y="1494264"/>
            <a:ext cx="4163582" cy="3311923"/>
            <a:chOff x="376350" y="1494264"/>
            <a:chExt cx="6291300" cy="3311923"/>
          </a:xfrm>
        </p:grpSpPr>
        <p:cxnSp>
          <p:nvCxnSpPr>
            <p:cNvPr id="122" name="Google Shape;122;p13"/>
            <p:cNvCxnSpPr/>
            <p:nvPr/>
          </p:nvCxnSpPr>
          <p:spPr>
            <a:xfrm>
              <a:off x="376350" y="1494264"/>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23" name="Google Shape;123;p13"/>
            <p:cNvCxnSpPr/>
            <p:nvPr/>
          </p:nvCxnSpPr>
          <p:spPr>
            <a:xfrm>
              <a:off x="376350" y="23178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24" name="Google Shape;124;p13"/>
            <p:cNvCxnSpPr/>
            <p:nvPr/>
          </p:nvCxnSpPr>
          <p:spPr>
            <a:xfrm>
              <a:off x="376350" y="315022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25" name="Google Shape;125;p13"/>
            <p:cNvCxnSpPr/>
            <p:nvPr/>
          </p:nvCxnSpPr>
          <p:spPr>
            <a:xfrm>
              <a:off x="376350" y="39825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26" name="Google Shape;126;p13"/>
            <p:cNvCxnSpPr/>
            <p:nvPr/>
          </p:nvCxnSpPr>
          <p:spPr>
            <a:xfrm>
              <a:off x="376350" y="4806186"/>
              <a:ext cx="6291300" cy="0"/>
            </a:xfrm>
            <a:prstGeom prst="straightConnector1">
              <a:avLst/>
            </a:prstGeom>
            <a:noFill/>
            <a:ln cap="flat" cmpd="sng" w="19050">
              <a:solidFill>
                <a:schemeClr val="dk1"/>
              </a:solidFill>
              <a:prstDash val="solid"/>
              <a:round/>
              <a:headEnd len="med" w="med" type="none"/>
              <a:tailEnd len="med" w="med" type="none"/>
            </a:ln>
          </p:spPr>
        </p:cxnSp>
      </p:grpSp>
      <p:sp>
        <p:nvSpPr>
          <p:cNvPr id="127" name="Google Shape;127;p13"/>
          <p:cNvSpPr/>
          <p:nvPr/>
        </p:nvSpPr>
        <p:spPr>
          <a:xfrm rot="10800000">
            <a:off x="342900" y="1485525"/>
            <a:ext cx="6358200" cy="3329400"/>
          </a:xfrm>
          <a:prstGeom prst="trapezoid">
            <a:avLst>
              <a:gd fmla="val 5774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28" name="Google Shape;128;p13"/>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grpSp>
        <p:nvGrpSpPr>
          <p:cNvPr id="129" name="Google Shape;129;p13"/>
          <p:cNvGrpSpPr/>
          <p:nvPr/>
        </p:nvGrpSpPr>
        <p:grpSpPr>
          <a:xfrm>
            <a:off x="342887" y="2317875"/>
            <a:ext cx="5878660" cy="1664700"/>
            <a:chOff x="376350" y="2317875"/>
            <a:chExt cx="5817000" cy="1664700"/>
          </a:xfrm>
        </p:grpSpPr>
        <p:cxnSp>
          <p:nvCxnSpPr>
            <p:cNvPr id="130" name="Google Shape;130;p13"/>
            <p:cNvCxnSpPr/>
            <p:nvPr/>
          </p:nvCxnSpPr>
          <p:spPr>
            <a:xfrm>
              <a:off x="376350" y="2317875"/>
              <a:ext cx="5817000" cy="0"/>
            </a:xfrm>
            <a:prstGeom prst="straightConnector1">
              <a:avLst/>
            </a:prstGeom>
            <a:noFill/>
            <a:ln cap="flat" cmpd="sng" w="19050">
              <a:solidFill>
                <a:schemeClr val="lt1"/>
              </a:solidFill>
              <a:prstDash val="solid"/>
              <a:round/>
              <a:headEnd len="med" w="med" type="none"/>
              <a:tailEnd len="med" w="med" type="none"/>
            </a:ln>
          </p:spPr>
        </p:cxnSp>
        <p:cxnSp>
          <p:nvCxnSpPr>
            <p:cNvPr id="131" name="Google Shape;131;p13"/>
            <p:cNvCxnSpPr>
              <a:endCxn id="127" idx="1"/>
            </p:cNvCxnSpPr>
            <p:nvPr/>
          </p:nvCxnSpPr>
          <p:spPr>
            <a:xfrm>
              <a:off x="376374" y="3150225"/>
              <a:ext cx="5340300" cy="0"/>
            </a:xfrm>
            <a:prstGeom prst="straightConnector1">
              <a:avLst/>
            </a:prstGeom>
            <a:noFill/>
            <a:ln cap="flat" cmpd="sng" w="19050">
              <a:solidFill>
                <a:schemeClr val="lt1"/>
              </a:solidFill>
              <a:prstDash val="solid"/>
              <a:round/>
              <a:headEnd len="med" w="med" type="none"/>
              <a:tailEnd len="med" w="med" type="none"/>
            </a:ln>
          </p:spPr>
        </p:cxnSp>
        <p:cxnSp>
          <p:nvCxnSpPr>
            <p:cNvPr id="132" name="Google Shape;132;p13"/>
            <p:cNvCxnSpPr/>
            <p:nvPr/>
          </p:nvCxnSpPr>
          <p:spPr>
            <a:xfrm>
              <a:off x="376350" y="3982575"/>
              <a:ext cx="4865700" cy="0"/>
            </a:xfrm>
            <a:prstGeom prst="straightConnector1">
              <a:avLst/>
            </a:prstGeom>
            <a:noFill/>
            <a:ln cap="flat" cmpd="sng" w="19050">
              <a:solidFill>
                <a:schemeClr val="lt1"/>
              </a:solidFill>
              <a:prstDash val="solid"/>
              <a:round/>
              <a:headEnd len="med" w="med" type="none"/>
              <a:tailEnd len="med" w="med" type="none"/>
            </a:ln>
          </p:spPr>
        </p:cxnSp>
      </p:grpSp>
      <p:sp>
        <p:nvSpPr>
          <p:cNvPr id="133" name="Google Shape;133;p13"/>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34" name="Google Shape;134;p13"/>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35" name="Google Shape;135;p13"/>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36" name="Google Shape;136;p13"/>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37" name="Google Shape;137;p13"/>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8" name="Google Shape;138;p13"/>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9" name="Google Shape;139;p13"/>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0" name="Google Shape;140;p13"/>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1" name="Google Shape;14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TITLE_AND_DESCRIPTION">
    <p:spTree>
      <p:nvGrpSpPr>
        <p:cNvPr id="142" name="Shape 142"/>
        <p:cNvGrpSpPr/>
        <p:nvPr/>
      </p:nvGrpSpPr>
      <p:grpSpPr>
        <a:xfrm>
          <a:off x="0" y="0"/>
          <a:ext cx="0" cy="0"/>
          <a:chOff x="0" y="0"/>
          <a:chExt cx="0" cy="0"/>
        </a:xfrm>
      </p:grpSpPr>
      <p:sp>
        <p:nvSpPr>
          <p:cNvPr id="143" name="Google Shape;143;p14"/>
          <p:cNvSpPr/>
          <p:nvPr>
            <p:ph idx="2" type="pic"/>
          </p:nvPr>
        </p:nvSpPr>
        <p:spPr>
          <a:xfrm>
            <a:off x="0" y="0"/>
            <a:ext cx="9144000" cy="5143500"/>
          </a:xfrm>
          <a:prstGeom prst="rect">
            <a:avLst/>
          </a:prstGeom>
          <a:noFill/>
          <a:ln>
            <a:noFill/>
          </a:ln>
        </p:spPr>
      </p:sp>
      <p:sp>
        <p:nvSpPr>
          <p:cNvPr id="144" name="Google Shape;144;p14"/>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145" name="Google Shape;145;p14"/>
          <p:cNvSpPr txBox="1"/>
          <p:nvPr>
            <p:ph idx="3" type="title"/>
          </p:nvPr>
        </p:nvSpPr>
        <p:spPr>
          <a:xfrm>
            <a:off x="0" y="3677475"/>
            <a:ext cx="2491200" cy="138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7200"/>
              <a:buNone/>
              <a:defRPr sz="7200"/>
            </a:lvl1pPr>
            <a:lvl2pPr lvl="1" algn="ctr">
              <a:spcBef>
                <a:spcPts val="0"/>
              </a:spcBef>
              <a:spcAft>
                <a:spcPts val="0"/>
              </a:spcAft>
              <a:buClr>
                <a:schemeClr val="dk1"/>
              </a:buClr>
              <a:buSzPts val="7200"/>
              <a:buNone/>
              <a:defRPr sz="7200"/>
            </a:lvl2pPr>
            <a:lvl3pPr lvl="2" algn="ctr">
              <a:spcBef>
                <a:spcPts val="0"/>
              </a:spcBef>
              <a:spcAft>
                <a:spcPts val="0"/>
              </a:spcAft>
              <a:buClr>
                <a:schemeClr val="dk1"/>
              </a:buClr>
              <a:buSzPts val="7200"/>
              <a:buNone/>
              <a:defRPr sz="7200"/>
            </a:lvl3pPr>
            <a:lvl4pPr lvl="3" algn="ctr">
              <a:spcBef>
                <a:spcPts val="0"/>
              </a:spcBef>
              <a:spcAft>
                <a:spcPts val="0"/>
              </a:spcAft>
              <a:buClr>
                <a:schemeClr val="dk1"/>
              </a:buClr>
              <a:buSzPts val="7200"/>
              <a:buNone/>
              <a:defRPr sz="7200"/>
            </a:lvl4pPr>
            <a:lvl5pPr lvl="4" algn="ctr">
              <a:spcBef>
                <a:spcPts val="0"/>
              </a:spcBef>
              <a:spcAft>
                <a:spcPts val="0"/>
              </a:spcAft>
              <a:buClr>
                <a:schemeClr val="dk1"/>
              </a:buClr>
              <a:buSzPts val="7200"/>
              <a:buNone/>
              <a:defRPr sz="7200"/>
            </a:lvl5pPr>
            <a:lvl6pPr lvl="5" algn="ctr">
              <a:spcBef>
                <a:spcPts val="0"/>
              </a:spcBef>
              <a:spcAft>
                <a:spcPts val="0"/>
              </a:spcAft>
              <a:buClr>
                <a:schemeClr val="dk1"/>
              </a:buClr>
              <a:buSzPts val="7200"/>
              <a:buNone/>
              <a:defRPr sz="7200"/>
            </a:lvl6pPr>
            <a:lvl7pPr lvl="6" algn="ctr">
              <a:spcBef>
                <a:spcPts val="0"/>
              </a:spcBef>
              <a:spcAft>
                <a:spcPts val="0"/>
              </a:spcAft>
              <a:buClr>
                <a:schemeClr val="dk1"/>
              </a:buClr>
              <a:buSzPts val="7200"/>
              <a:buNone/>
              <a:defRPr sz="7200"/>
            </a:lvl7pPr>
            <a:lvl8pPr lvl="7" algn="ctr">
              <a:spcBef>
                <a:spcPts val="0"/>
              </a:spcBef>
              <a:spcAft>
                <a:spcPts val="0"/>
              </a:spcAft>
              <a:buClr>
                <a:schemeClr val="dk1"/>
              </a:buClr>
              <a:buSzPts val="7200"/>
              <a:buNone/>
              <a:defRPr sz="7200"/>
            </a:lvl8pPr>
            <a:lvl9pPr lvl="8" algn="ctr">
              <a:spcBef>
                <a:spcPts val="0"/>
              </a:spcBef>
              <a:spcAft>
                <a:spcPts val="0"/>
              </a:spcAft>
              <a:buClr>
                <a:schemeClr val="dk1"/>
              </a:buClr>
              <a:buSzPts val="7200"/>
              <a:buNone/>
              <a:defRPr sz="7200"/>
            </a:lvl9pPr>
          </a:lstStyle>
          <a:p/>
        </p:txBody>
      </p:sp>
      <p:sp>
        <p:nvSpPr>
          <p:cNvPr id="146" name="Google Shape;146;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CAPTION_ONLY">
    <p:spTree>
      <p:nvGrpSpPr>
        <p:cNvPr id="147" name="Shape 147"/>
        <p:cNvGrpSpPr/>
        <p:nvPr/>
      </p:nvGrpSpPr>
      <p:grpSpPr>
        <a:xfrm>
          <a:off x="0" y="0"/>
          <a:ext cx="0" cy="0"/>
          <a:chOff x="0" y="0"/>
          <a:chExt cx="0" cy="0"/>
        </a:xfrm>
      </p:grpSpPr>
      <p:sp>
        <p:nvSpPr>
          <p:cNvPr id="148" name="Google Shape;148;p15"/>
          <p:cNvSpPr/>
          <p:nvPr>
            <p:ph idx="2" type="pic"/>
          </p:nvPr>
        </p:nvSpPr>
        <p:spPr>
          <a:xfrm>
            <a:off x="0" y="0"/>
            <a:ext cx="9144000" cy="5143500"/>
          </a:xfrm>
          <a:prstGeom prst="rect">
            <a:avLst/>
          </a:prstGeom>
          <a:noFill/>
          <a:ln>
            <a:noFill/>
          </a:ln>
        </p:spPr>
      </p:sp>
      <p:sp>
        <p:nvSpPr>
          <p:cNvPr id="149" name="Google Shape;149;p15"/>
          <p:cNvSpPr txBox="1"/>
          <p:nvPr>
            <p:ph idx="1" type="subTitle"/>
          </p:nvPr>
        </p:nvSpPr>
        <p:spPr>
          <a:xfrm>
            <a:off x="6079775" y="3835075"/>
            <a:ext cx="2835600" cy="123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Crimson Pro"/>
              <a:buNone/>
              <a:defRPr>
                <a:latin typeface="Crimson Pro"/>
                <a:ea typeface="Crimson Pro"/>
                <a:cs typeface="Crimson Pro"/>
                <a:sym typeface="Crimson Pro"/>
              </a:defRPr>
            </a:lvl1pPr>
            <a:lvl2pPr lvl="1">
              <a:spcBef>
                <a:spcPts val="0"/>
              </a:spcBef>
              <a:spcAft>
                <a:spcPts val="0"/>
              </a:spcAft>
              <a:buSzPts val="2400"/>
              <a:buFont typeface="Crimson Pro"/>
              <a:buNone/>
              <a:defRPr>
                <a:latin typeface="Crimson Pro"/>
                <a:ea typeface="Crimson Pro"/>
                <a:cs typeface="Crimson Pro"/>
                <a:sym typeface="Crimson Pro"/>
              </a:defRPr>
            </a:lvl2pPr>
            <a:lvl3pPr lvl="2">
              <a:spcBef>
                <a:spcPts val="0"/>
              </a:spcBef>
              <a:spcAft>
                <a:spcPts val="0"/>
              </a:spcAft>
              <a:buSzPts val="2400"/>
              <a:buFont typeface="Crimson Pro"/>
              <a:buNone/>
              <a:defRPr>
                <a:latin typeface="Crimson Pro"/>
                <a:ea typeface="Crimson Pro"/>
                <a:cs typeface="Crimson Pro"/>
                <a:sym typeface="Crimson Pro"/>
              </a:defRPr>
            </a:lvl3pPr>
            <a:lvl4pPr lvl="3">
              <a:spcBef>
                <a:spcPts val="0"/>
              </a:spcBef>
              <a:spcAft>
                <a:spcPts val="0"/>
              </a:spcAft>
              <a:buSzPts val="2400"/>
              <a:buFont typeface="Crimson Pro"/>
              <a:buNone/>
              <a:defRPr>
                <a:latin typeface="Crimson Pro"/>
                <a:ea typeface="Crimson Pro"/>
                <a:cs typeface="Crimson Pro"/>
                <a:sym typeface="Crimson Pro"/>
              </a:defRPr>
            </a:lvl4pPr>
            <a:lvl5pPr lvl="4">
              <a:spcBef>
                <a:spcPts val="0"/>
              </a:spcBef>
              <a:spcAft>
                <a:spcPts val="0"/>
              </a:spcAft>
              <a:buSzPts val="2400"/>
              <a:buFont typeface="Crimson Pro"/>
              <a:buNone/>
              <a:defRPr>
                <a:latin typeface="Crimson Pro"/>
                <a:ea typeface="Crimson Pro"/>
                <a:cs typeface="Crimson Pro"/>
                <a:sym typeface="Crimson Pro"/>
              </a:defRPr>
            </a:lvl5pPr>
            <a:lvl6pPr lvl="5">
              <a:spcBef>
                <a:spcPts val="0"/>
              </a:spcBef>
              <a:spcAft>
                <a:spcPts val="0"/>
              </a:spcAft>
              <a:buSzPts val="2400"/>
              <a:buFont typeface="Crimson Pro"/>
              <a:buNone/>
              <a:defRPr>
                <a:latin typeface="Crimson Pro"/>
                <a:ea typeface="Crimson Pro"/>
                <a:cs typeface="Crimson Pro"/>
                <a:sym typeface="Crimson Pro"/>
              </a:defRPr>
            </a:lvl6pPr>
            <a:lvl7pPr lvl="6">
              <a:spcBef>
                <a:spcPts val="0"/>
              </a:spcBef>
              <a:spcAft>
                <a:spcPts val="0"/>
              </a:spcAft>
              <a:buSzPts val="2400"/>
              <a:buFont typeface="Crimson Pro"/>
              <a:buNone/>
              <a:defRPr>
                <a:latin typeface="Crimson Pro"/>
                <a:ea typeface="Crimson Pro"/>
                <a:cs typeface="Crimson Pro"/>
                <a:sym typeface="Crimson Pro"/>
              </a:defRPr>
            </a:lvl7pPr>
            <a:lvl8pPr lvl="7">
              <a:spcBef>
                <a:spcPts val="0"/>
              </a:spcBef>
              <a:spcAft>
                <a:spcPts val="0"/>
              </a:spcAft>
              <a:buSzPts val="2400"/>
              <a:buFont typeface="Crimson Pro"/>
              <a:buNone/>
              <a:defRPr>
                <a:latin typeface="Crimson Pro"/>
                <a:ea typeface="Crimson Pro"/>
                <a:cs typeface="Crimson Pro"/>
                <a:sym typeface="Crimson Pro"/>
              </a:defRPr>
            </a:lvl8pPr>
            <a:lvl9pPr lvl="8">
              <a:spcBef>
                <a:spcPts val="0"/>
              </a:spcBef>
              <a:spcAft>
                <a:spcPts val="0"/>
              </a:spcAft>
              <a:buSzPts val="2400"/>
              <a:buFont typeface="Crimson Pro"/>
              <a:buNone/>
              <a:defRPr>
                <a:latin typeface="Crimson Pro"/>
                <a:ea typeface="Crimson Pro"/>
                <a:cs typeface="Crimson Pro"/>
                <a:sym typeface="Crimson Pro"/>
              </a:defRPr>
            </a:lvl9pPr>
          </a:lstStyle>
          <a:p/>
        </p:txBody>
      </p:sp>
      <p:sp>
        <p:nvSpPr>
          <p:cNvPr id="150" name="Google Shape;150;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BIG_NUMBER">
    <p:spTree>
      <p:nvGrpSpPr>
        <p:cNvPr id="151" name="Shape 151"/>
        <p:cNvGrpSpPr/>
        <p:nvPr/>
      </p:nvGrpSpPr>
      <p:grpSpPr>
        <a:xfrm>
          <a:off x="0" y="0"/>
          <a:ext cx="0" cy="0"/>
          <a:chOff x="0" y="0"/>
          <a:chExt cx="0" cy="0"/>
        </a:xfrm>
      </p:grpSpPr>
      <p:sp>
        <p:nvSpPr>
          <p:cNvPr id="152" name="Google Shape;152;p16"/>
          <p:cNvSpPr/>
          <p:nvPr>
            <p:ph idx="2" type="pic"/>
          </p:nvPr>
        </p:nvSpPr>
        <p:spPr>
          <a:xfrm>
            <a:off x="0" y="0"/>
            <a:ext cx="9144000" cy="5143500"/>
          </a:xfrm>
          <a:prstGeom prst="rect">
            <a:avLst/>
          </a:prstGeom>
          <a:noFill/>
          <a:ln>
            <a:noFill/>
          </a:ln>
        </p:spPr>
      </p:sp>
      <p:sp>
        <p:nvSpPr>
          <p:cNvPr id="153" name="Google Shape;153;p16"/>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154" name="Google Shape;154;p16"/>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55" name="Google Shape;155;p16"/>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56" name="Google Shape;15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3">
  <p:cSld name="CUSTOM_4">
    <p:bg>
      <p:bgPr>
        <a:solidFill>
          <a:schemeClr val="lt2"/>
        </a:solidFill>
      </p:bgPr>
    </p:bg>
    <p:spTree>
      <p:nvGrpSpPr>
        <p:cNvPr id="157" name="Shape 157"/>
        <p:cNvGrpSpPr/>
        <p:nvPr/>
      </p:nvGrpSpPr>
      <p:grpSpPr>
        <a:xfrm>
          <a:off x="0" y="0"/>
          <a:ext cx="0" cy="0"/>
          <a:chOff x="0" y="0"/>
          <a:chExt cx="0" cy="0"/>
        </a:xfrm>
      </p:grpSpPr>
      <p:sp>
        <p:nvSpPr>
          <p:cNvPr id="158" name="Google Shape;158;p17"/>
          <p:cNvSpPr/>
          <p:nvPr>
            <p:ph idx="2" type="pic"/>
          </p:nvPr>
        </p:nvSpPr>
        <p:spPr>
          <a:xfrm>
            <a:off x="0" y="0"/>
            <a:ext cx="9144000" cy="5143500"/>
          </a:xfrm>
          <a:prstGeom prst="rect">
            <a:avLst/>
          </a:prstGeom>
          <a:noFill/>
          <a:ln>
            <a:noFill/>
          </a:ln>
        </p:spPr>
      </p:sp>
      <p:sp>
        <p:nvSpPr>
          <p:cNvPr id="159" name="Google Shape;159;p17"/>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160" name="Google Shape;160;p17"/>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161" name="Google Shape;161;p17"/>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200"/>
              <a:buNone/>
              <a:defRPr sz="3200"/>
            </a:lvl1pPr>
            <a:lvl2pPr lvl="1">
              <a:spcBef>
                <a:spcPts val="0"/>
              </a:spcBef>
              <a:spcAft>
                <a:spcPts val="0"/>
              </a:spcAft>
              <a:buClr>
                <a:schemeClr val="dk1"/>
              </a:buClr>
              <a:buSzPts val="3200"/>
              <a:buNone/>
              <a:defRPr sz="3200"/>
            </a:lvl2pPr>
            <a:lvl3pPr lvl="2">
              <a:spcBef>
                <a:spcPts val="0"/>
              </a:spcBef>
              <a:spcAft>
                <a:spcPts val="0"/>
              </a:spcAft>
              <a:buClr>
                <a:schemeClr val="dk1"/>
              </a:buClr>
              <a:buSzPts val="3200"/>
              <a:buNone/>
              <a:defRPr sz="3200"/>
            </a:lvl3pPr>
            <a:lvl4pPr lvl="3">
              <a:spcBef>
                <a:spcPts val="0"/>
              </a:spcBef>
              <a:spcAft>
                <a:spcPts val="0"/>
              </a:spcAft>
              <a:buClr>
                <a:schemeClr val="dk1"/>
              </a:buClr>
              <a:buSzPts val="3200"/>
              <a:buNone/>
              <a:defRPr sz="3200"/>
            </a:lvl4pPr>
            <a:lvl5pPr lvl="4">
              <a:spcBef>
                <a:spcPts val="0"/>
              </a:spcBef>
              <a:spcAft>
                <a:spcPts val="0"/>
              </a:spcAft>
              <a:buClr>
                <a:schemeClr val="dk1"/>
              </a:buClr>
              <a:buSzPts val="3200"/>
              <a:buNone/>
              <a:defRPr sz="3200"/>
            </a:lvl5pPr>
            <a:lvl6pPr lvl="5">
              <a:spcBef>
                <a:spcPts val="0"/>
              </a:spcBef>
              <a:spcAft>
                <a:spcPts val="0"/>
              </a:spcAft>
              <a:buClr>
                <a:schemeClr val="dk1"/>
              </a:buClr>
              <a:buSzPts val="3200"/>
              <a:buNone/>
              <a:defRPr sz="3200"/>
            </a:lvl6pPr>
            <a:lvl7pPr lvl="6">
              <a:spcBef>
                <a:spcPts val="0"/>
              </a:spcBef>
              <a:spcAft>
                <a:spcPts val="0"/>
              </a:spcAft>
              <a:buClr>
                <a:schemeClr val="dk1"/>
              </a:buClr>
              <a:buSzPts val="3200"/>
              <a:buNone/>
              <a:defRPr sz="3200"/>
            </a:lvl7pPr>
            <a:lvl8pPr lvl="7">
              <a:spcBef>
                <a:spcPts val="0"/>
              </a:spcBef>
              <a:spcAft>
                <a:spcPts val="0"/>
              </a:spcAft>
              <a:buClr>
                <a:schemeClr val="dk1"/>
              </a:buClr>
              <a:buSzPts val="3200"/>
              <a:buNone/>
              <a:defRPr sz="3200"/>
            </a:lvl8pPr>
            <a:lvl9pPr lvl="8">
              <a:spcBef>
                <a:spcPts val="0"/>
              </a:spcBef>
              <a:spcAft>
                <a:spcPts val="0"/>
              </a:spcAft>
              <a:buClr>
                <a:schemeClr val="dk1"/>
              </a:buClr>
              <a:buSzPts val="3200"/>
              <a:buNone/>
              <a:defRPr sz="3200"/>
            </a:lvl9pPr>
          </a:lstStyle>
          <a:p/>
        </p:txBody>
      </p:sp>
      <p:sp>
        <p:nvSpPr>
          <p:cNvPr id="162" name="Google Shape;162;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17">
    <p:bg>
      <p:bgPr>
        <a:solidFill>
          <a:schemeClr val="lt1"/>
        </a:solidFill>
      </p:bgPr>
    </p:bg>
    <p:spTree>
      <p:nvGrpSpPr>
        <p:cNvPr id="163" name="Shape 163"/>
        <p:cNvGrpSpPr/>
        <p:nvPr/>
      </p:nvGrpSpPr>
      <p:grpSpPr>
        <a:xfrm>
          <a:off x="0" y="0"/>
          <a:ext cx="0" cy="0"/>
          <a:chOff x="0" y="0"/>
          <a:chExt cx="0" cy="0"/>
        </a:xfrm>
      </p:grpSpPr>
      <p:sp>
        <p:nvSpPr>
          <p:cNvPr id="164" name="Google Shape;164;p18"/>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65" name="Google Shape;165;p18"/>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cxnSp>
        <p:nvCxnSpPr>
          <p:cNvPr id="166" name="Google Shape;166;p18"/>
          <p:cNvCxnSpPr/>
          <p:nvPr/>
        </p:nvCxnSpPr>
        <p:spPr>
          <a:xfrm>
            <a:off x="228593" y="2547947"/>
            <a:ext cx="4130400" cy="0"/>
          </a:xfrm>
          <a:prstGeom prst="straightConnector1">
            <a:avLst/>
          </a:prstGeom>
          <a:noFill/>
          <a:ln cap="flat" cmpd="sng" w="28575">
            <a:solidFill>
              <a:schemeClr val="dk1"/>
            </a:solidFill>
            <a:prstDash val="solid"/>
            <a:round/>
            <a:headEnd len="med" w="med" type="none"/>
            <a:tailEnd len="med" w="med" type="none"/>
          </a:ln>
        </p:spPr>
      </p:cxnSp>
      <p:cxnSp>
        <p:nvCxnSpPr>
          <p:cNvPr id="167" name="Google Shape;167;p18"/>
          <p:cNvCxnSpPr/>
          <p:nvPr/>
        </p:nvCxnSpPr>
        <p:spPr>
          <a:xfrm>
            <a:off x="228593" y="3141710"/>
            <a:ext cx="4130400" cy="0"/>
          </a:xfrm>
          <a:prstGeom prst="straightConnector1">
            <a:avLst/>
          </a:prstGeom>
          <a:noFill/>
          <a:ln cap="flat" cmpd="sng" w="76200">
            <a:solidFill>
              <a:schemeClr val="dk1"/>
            </a:solidFill>
            <a:prstDash val="solid"/>
            <a:round/>
            <a:headEnd len="med" w="med" type="none"/>
            <a:tailEnd len="med" w="med" type="none"/>
          </a:ln>
        </p:spPr>
      </p:cxnSp>
      <p:cxnSp>
        <p:nvCxnSpPr>
          <p:cNvPr id="168" name="Google Shape;168;p18"/>
          <p:cNvCxnSpPr/>
          <p:nvPr/>
        </p:nvCxnSpPr>
        <p:spPr>
          <a:xfrm>
            <a:off x="4787401" y="3156573"/>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169" name="Google Shape;169;p18"/>
          <p:cNvCxnSpPr/>
          <p:nvPr/>
        </p:nvCxnSpPr>
        <p:spPr>
          <a:xfrm>
            <a:off x="4787401" y="4383431"/>
            <a:ext cx="4128000" cy="0"/>
          </a:xfrm>
          <a:prstGeom prst="straightConnector1">
            <a:avLst/>
          </a:prstGeom>
          <a:noFill/>
          <a:ln cap="flat" cmpd="sng" w="76200">
            <a:solidFill>
              <a:schemeClr val="dk1"/>
            </a:solidFill>
            <a:prstDash val="solid"/>
            <a:round/>
            <a:headEnd len="med" w="med" type="none"/>
            <a:tailEnd len="med" w="med" type="none"/>
          </a:ln>
        </p:spPr>
      </p:cxnSp>
      <p:cxnSp>
        <p:nvCxnSpPr>
          <p:cNvPr id="170" name="Google Shape;170;p18"/>
          <p:cNvCxnSpPr/>
          <p:nvPr/>
        </p:nvCxnSpPr>
        <p:spPr>
          <a:xfrm>
            <a:off x="4787401" y="2541925"/>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171" name="Google Shape;171;p18"/>
          <p:cNvCxnSpPr/>
          <p:nvPr/>
        </p:nvCxnSpPr>
        <p:spPr>
          <a:xfrm>
            <a:off x="4787401" y="3789668"/>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172" name="Google Shape;172;p18"/>
          <p:cNvCxnSpPr/>
          <p:nvPr/>
        </p:nvCxnSpPr>
        <p:spPr>
          <a:xfrm>
            <a:off x="4787387" y="1954430"/>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173" name="Google Shape;173;p18"/>
          <p:cNvCxnSpPr/>
          <p:nvPr/>
        </p:nvCxnSpPr>
        <p:spPr>
          <a:xfrm>
            <a:off x="229798" y="1954430"/>
            <a:ext cx="4128000" cy="0"/>
          </a:xfrm>
          <a:prstGeom prst="straightConnector1">
            <a:avLst/>
          </a:prstGeom>
          <a:noFill/>
          <a:ln cap="flat" cmpd="sng" w="28575">
            <a:solidFill>
              <a:schemeClr val="dk1"/>
            </a:solidFill>
            <a:prstDash val="solid"/>
            <a:round/>
            <a:headEnd len="med" w="med" type="none"/>
            <a:tailEnd len="med" w="med" type="none"/>
          </a:ln>
        </p:spPr>
      </p:cxnSp>
      <p:sp>
        <p:nvSpPr>
          <p:cNvPr id="174" name="Google Shape;174;p18"/>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75" name="Google Shape;175;p18"/>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76" name="Google Shape;176;p18"/>
          <p:cNvSpPr txBox="1"/>
          <p:nvPr>
            <p:ph idx="4" type="subTitle"/>
          </p:nvPr>
        </p:nvSpPr>
        <p:spPr>
          <a:xfrm>
            <a:off x="228600" y="1971750"/>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77" name="Google Shape;177;p18"/>
          <p:cNvSpPr txBox="1"/>
          <p:nvPr>
            <p:ph idx="5" type="subTitle"/>
          </p:nvPr>
        </p:nvSpPr>
        <p:spPr>
          <a:xfrm>
            <a:off x="236041" y="256537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78" name="Google Shape;178;p18"/>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79" name="Google Shape;179;p18"/>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0" name="Google Shape;180;p18"/>
          <p:cNvSpPr txBox="1"/>
          <p:nvPr>
            <p:ph idx="8" type="subTitle"/>
          </p:nvPr>
        </p:nvSpPr>
        <p:spPr>
          <a:xfrm>
            <a:off x="243403" y="315912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181" name="Google Shape;181;p18"/>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2" name="Google Shape;182;p18"/>
          <p:cNvSpPr txBox="1"/>
          <p:nvPr>
            <p:ph idx="13" type="subTitle"/>
          </p:nvPr>
        </p:nvSpPr>
        <p:spPr>
          <a:xfrm>
            <a:off x="4781550" y="195840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83" name="Google Shape;183;p18"/>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4" name="Google Shape;184;p18"/>
          <p:cNvSpPr txBox="1"/>
          <p:nvPr>
            <p:ph idx="15" type="subTitle"/>
          </p:nvPr>
        </p:nvSpPr>
        <p:spPr>
          <a:xfrm>
            <a:off x="4781550" y="2552763"/>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85" name="Google Shape;185;p18"/>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6" name="Google Shape;186;p18"/>
          <p:cNvSpPr txBox="1"/>
          <p:nvPr>
            <p:ph idx="17" type="subTitle"/>
          </p:nvPr>
        </p:nvSpPr>
        <p:spPr>
          <a:xfrm>
            <a:off x="4781550" y="318895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87" name="Google Shape;187;p18"/>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88" name="Google Shape;188;p18"/>
          <p:cNvSpPr txBox="1"/>
          <p:nvPr>
            <p:ph idx="19" type="subTitle"/>
          </p:nvPr>
        </p:nvSpPr>
        <p:spPr>
          <a:xfrm>
            <a:off x="4781550" y="38023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89" name="Google Shape;189;p18"/>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90" name="Google Shape;190;p18"/>
          <p:cNvSpPr txBox="1"/>
          <p:nvPr>
            <p:ph idx="21" type="subTitle"/>
          </p:nvPr>
        </p:nvSpPr>
        <p:spPr>
          <a:xfrm>
            <a:off x="4781550" y="44055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191" name="Google Shape;191;p18"/>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92" name="Google Shape;192;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type="blank">
  <p:cSld name="BLANK">
    <p:spTree>
      <p:nvGrpSpPr>
        <p:cNvPr id="193" name="Shape 193"/>
        <p:cNvGrpSpPr/>
        <p:nvPr/>
      </p:nvGrpSpPr>
      <p:grpSpPr>
        <a:xfrm>
          <a:off x="0" y="0"/>
          <a:ext cx="0" cy="0"/>
          <a:chOff x="0" y="0"/>
          <a:chExt cx="0" cy="0"/>
        </a:xfrm>
      </p:grpSpPr>
      <p:cxnSp>
        <p:nvCxnSpPr>
          <p:cNvPr id="194" name="Google Shape;194;p19"/>
          <p:cNvCxnSpPr/>
          <p:nvPr/>
        </p:nvCxnSpPr>
        <p:spPr>
          <a:xfrm>
            <a:off x="230900" y="1913425"/>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195" name="Google Shape;195;p19"/>
          <p:cNvCxnSpPr/>
          <p:nvPr/>
        </p:nvCxnSpPr>
        <p:spPr>
          <a:xfrm>
            <a:off x="230900" y="2646088"/>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196" name="Google Shape;196;p19"/>
          <p:cNvCxnSpPr/>
          <p:nvPr/>
        </p:nvCxnSpPr>
        <p:spPr>
          <a:xfrm>
            <a:off x="230900" y="3378750"/>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197" name="Google Shape;197;p19"/>
          <p:cNvCxnSpPr/>
          <p:nvPr/>
        </p:nvCxnSpPr>
        <p:spPr>
          <a:xfrm>
            <a:off x="230900" y="4111413"/>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198" name="Google Shape;198;p19"/>
          <p:cNvCxnSpPr/>
          <p:nvPr/>
        </p:nvCxnSpPr>
        <p:spPr>
          <a:xfrm>
            <a:off x="230900" y="4844075"/>
            <a:ext cx="8684700" cy="0"/>
          </a:xfrm>
          <a:prstGeom prst="straightConnector1">
            <a:avLst/>
          </a:prstGeom>
          <a:noFill/>
          <a:ln cap="flat" cmpd="sng" w="76200">
            <a:solidFill>
              <a:schemeClr val="dk1"/>
            </a:solidFill>
            <a:prstDash val="solid"/>
            <a:round/>
            <a:headEnd len="med" w="med" type="none"/>
            <a:tailEnd len="med" w="med" type="none"/>
          </a:ln>
        </p:spPr>
      </p:cxnSp>
      <p:sp>
        <p:nvSpPr>
          <p:cNvPr id="199" name="Google Shape;199;p19"/>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200" name="Google Shape;200;p19"/>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sp>
        <p:nvSpPr>
          <p:cNvPr id="201" name="Google Shape;201;p19"/>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2" name="Google Shape;202;p19"/>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3" name="Google Shape;203;p19"/>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4" name="Google Shape;204;p19"/>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5" name="Google Shape;205;p19"/>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6" name="Google Shape;206;p19"/>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7" name="Google Shape;207;p19"/>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8" name="Google Shape;208;p19"/>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09" name="Google Shape;209;p19"/>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0" name="Google Shape;210;p19"/>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1" name="Google Shape;211;p19"/>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2" name="Google Shape;212;p19"/>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3" name="Google Shape;213;p19"/>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4" name="Google Shape;214;p19"/>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5" name="Google Shape;215;p19"/>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6" name="Google Shape;216;p19"/>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17" name="Google Shape;217;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5">
    <p:bg>
      <p:bgPr>
        <a:solidFill>
          <a:schemeClr val="lt1"/>
        </a:solidFill>
      </p:bgPr>
    </p:bg>
    <p:spTree>
      <p:nvGrpSpPr>
        <p:cNvPr id="218" name="Shape 218"/>
        <p:cNvGrpSpPr/>
        <p:nvPr/>
      </p:nvGrpSpPr>
      <p:grpSpPr>
        <a:xfrm>
          <a:off x="0" y="0"/>
          <a:ext cx="0" cy="0"/>
          <a:chOff x="0" y="0"/>
          <a:chExt cx="0" cy="0"/>
        </a:xfrm>
      </p:grpSpPr>
      <p:cxnSp>
        <p:nvCxnSpPr>
          <p:cNvPr id="219" name="Google Shape;219;p20"/>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0" name="Google Shape;220;p20"/>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1" name="Google Shape;221;p20"/>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cxnSp>
        <p:nvCxnSpPr>
          <p:cNvPr id="222" name="Google Shape;222;p20"/>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3" name="Google Shape;223;p20"/>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4" name="Google Shape;224;p20"/>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25" name="Google Shape;225;p20"/>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sp>
        <p:nvSpPr>
          <p:cNvPr id="226" name="Google Shape;226;p20"/>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227" name="Google Shape;227;p20"/>
          <p:cNvSpPr txBox="1"/>
          <p:nvPr>
            <p:ph idx="1" type="subTitle"/>
          </p:nvPr>
        </p:nvSpPr>
        <p:spPr>
          <a:xfrm>
            <a:off x="239450" y="2568800"/>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8" name="Google Shape;228;p20"/>
          <p:cNvSpPr txBox="1"/>
          <p:nvPr>
            <p:ph idx="2" type="subTitle"/>
          </p:nvPr>
        </p:nvSpPr>
        <p:spPr>
          <a:xfrm>
            <a:off x="239450" y="2825198"/>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29" name="Google Shape;229;p20"/>
          <p:cNvSpPr txBox="1"/>
          <p:nvPr>
            <p:ph idx="3" type="subTitle"/>
          </p:nvPr>
        </p:nvSpPr>
        <p:spPr>
          <a:xfrm>
            <a:off x="228600" y="3356450"/>
            <a:ext cx="42945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0" name="Google Shape;230;p20"/>
          <p:cNvSpPr txBox="1"/>
          <p:nvPr>
            <p:ph idx="4" type="subTitle"/>
          </p:nvPr>
        </p:nvSpPr>
        <p:spPr>
          <a:xfrm>
            <a:off x="228600" y="3612828"/>
            <a:ext cx="42945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1" name="Google Shape;231;p20"/>
          <p:cNvSpPr txBox="1"/>
          <p:nvPr>
            <p:ph idx="5" type="subTitle"/>
          </p:nvPr>
        </p:nvSpPr>
        <p:spPr>
          <a:xfrm>
            <a:off x="228600" y="4199325"/>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2" name="Google Shape;232;p20"/>
          <p:cNvSpPr txBox="1"/>
          <p:nvPr>
            <p:ph idx="6" type="subTitle"/>
          </p:nvPr>
        </p:nvSpPr>
        <p:spPr>
          <a:xfrm>
            <a:off x="228600" y="4455723"/>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3" name="Google Shape;233;p20"/>
          <p:cNvSpPr txBox="1"/>
          <p:nvPr>
            <p:ph idx="7" type="subTitle"/>
          </p:nvPr>
        </p:nvSpPr>
        <p:spPr>
          <a:xfrm>
            <a:off x="4637606" y="256880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4" name="Google Shape;234;p20"/>
          <p:cNvSpPr txBox="1"/>
          <p:nvPr>
            <p:ph idx="8" type="subTitle"/>
          </p:nvPr>
        </p:nvSpPr>
        <p:spPr>
          <a:xfrm>
            <a:off x="4637606" y="282519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5" name="Google Shape;235;p20"/>
          <p:cNvSpPr txBox="1"/>
          <p:nvPr>
            <p:ph idx="9" type="subTitle"/>
          </p:nvPr>
        </p:nvSpPr>
        <p:spPr>
          <a:xfrm>
            <a:off x="4634650" y="335644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6" name="Google Shape;236;p20"/>
          <p:cNvSpPr txBox="1"/>
          <p:nvPr>
            <p:ph idx="13" type="subTitle"/>
          </p:nvPr>
        </p:nvSpPr>
        <p:spPr>
          <a:xfrm>
            <a:off x="4634650" y="361283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7" name="Google Shape;237;p20"/>
          <p:cNvSpPr txBox="1"/>
          <p:nvPr>
            <p:ph idx="14" type="subTitle"/>
          </p:nvPr>
        </p:nvSpPr>
        <p:spPr>
          <a:xfrm>
            <a:off x="4634650" y="4199331"/>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38" name="Google Shape;238;p20"/>
          <p:cNvSpPr txBox="1"/>
          <p:nvPr>
            <p:ph idx="15" type="subTitle"/>
          </p:nvPr>
        </p:nvSpPr>
        <p:spPr>
          <a:xfrm>
            <a:off x="4634650" y="4455724"/>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39" name="Google Shape;239;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240" name="Google Shape;240;p20"/>
          <p:cNvGrpSpPr/>
          <p:nvPr/>
        </p:nvGrpSpPr>
        <p:grpSpPr>
          <a:xfrm>
            <a:off x="227875" y="223475"/>
            <a:ext cx="1214500" cy="170400"/>
            <a:chOff x="304025" y="203375"/>
            <a:chExt cx="1214500" cy="170400"/>
          </a:xfrm>
        </p:grpSpPr>
        <p:sp>
          <p:nvSpPr>
            <p:cNvPr id="241" name="Google Shape;241;p20"/>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242" name="Google Shape;242;p20"/>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243" name="Google Shape;243;p20"/>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244" name="Google Shape;244;p20"/>
          <p:cNvGrpSpPr/>
          <p:nvPr/>
        </p:nvGrpSpPr>
        <p:grpSpPr>
          <a:xfrm>
            <a:off x="227875" y="223475"/>
            <a:ext cx="1214400" cy="170400"/>
            <a:chOff x="304025" y="203375"/>
            <a:chExt cx="1214400" cy="170400"/>
          </a:xfrm>
        </p:grpSpPr>
        <p:sp>
          <p:nvSpPr>
            <p:cNvPr id="245" name="Google Shape;245;p20"/>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246" name="Google Shape;246;p20"/>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247" name="Google Shape;247;p20"/>
          <p:cNvSpPr txBox="1"/>
          <p:nvPr>
            <p:ph idx="16" type="subTitle"/>
          </p:nvPr>
        </p:nvSpPr>
        <p:spPr>
          <a:xfrm>
            <a:off x="227875" y="223475"/>
            <a:ext cx="8832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2pPr>
            <a:lvl3pPr lvl="2">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3pPr>
            <a:lvl4pPr lvl="3">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4pPr>
            <a:lvl5pPr lvl="4">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5pPr>
            <a:lvl6pPr lvl="5">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6pPr>
            <a:lvl7pPr lvl="6">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7pPr>
            <a:lvl8pPr lvl="7">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8pPr>
            <a:lvl9pPr lvl="8">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9pPr>
          </a:lstStyle>
          <a:p/>
        </p:txBody>
      </p:sp>
      <p:sp>
        <p:nvSpPr>
          <p:cNvPr id="248" name="Google Shape;248;p20"/>
          <p:cNvSpPr txBox="1"/>
          <p:nvPr>
            <p:ph idx="17"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2"/>
                </a:solidFill>
                <a:latin typeface="Space Grotesk"/>
                <a:ea typeface="Space Grotesk"/>
                <a:cs typeface="Space Grotesk"/>
                <a:sym typeface="Space Grotesk"/>
              </a:defRPr>
            </a:lvl1pPr>
            <a:lvl2pPr lvl="1" rtl="0" algn="r">
              <a:buNone/>
              <a:defRPr sz="800">
                <a:solidFill>
                  <a:schemeClr val="dk2"/>
                </a:solidFill>
                <a:latin typeface="Space Grotesk"/>
                <a:ea typeface="Space Grotesk"/>
                <a:cs typeface="Space Grotesk"/>
                <a:sym typeface="Space Grotesk"/>
              </a:defRPr>
            </a:lvl2pPr>
            <a:lvl3pPr lvl="2" rtl="0" algn="r">
              <a:buNone/>
              <a:defRPr sz="800">
                <a:solidFill>
                  <a:schemeClr val="dk2"/>
                </a:solidFill>
                <a:latin typeface="Space Grotesk"/>
                <a:ea typeface="Space Grotesk"/>
                <a:cs typeface="Space Grotesk"/>
                <a:sym typeface="Space Grotesk"/>
              </a:defRPr>
            </a:lvl3pPr>
            <a:lvl4pPr lvl="3" rtl="0" algn="r">
              <a:buNone/>
              <a:defRPr sz="800">
                <a:solidFill>
                  <a:schemeClr val="dk2"/>
                </a:solidFill>
                <a:latin typeface="Space Grotesk"/>
                <a:ea typeface="Space Grotesk"/>
                <a:cs typeface="Space Grotesk"/>
                <a:sym typeface="Space Grotesk"/>
              </a:defRPr>
            </a:lvl4pPr>
            <a:lvl5pPr lvl="4" rtl="0" algn="r">
              <a:buNone/>
              <a:defRPr sz="800">
                <a:solidFill>
                  <a:schemeClr val="dk2"/>
                </a:solidFill>
                <a:latin typeface="Space Grotesk"/>
                <a:ea typeface="Space Grotesk"/>
                <a:cs typeface="Space Grotesk"/>
                <a:sym typeface="Space Grotesk"/>
              </a:defRPr>
            </a:lvl5pPr>
            <a:lvl6pPr lvl="5" rtl="0" algn="r">
              <a:buNone/>
              <a:defRPr sz="800">
                <a:solidFill>
                  <a:schemeClr val="dk2"/>
                </a:solidFill>
                <a:latin typeface="Space Grotesk"/>
                <a:ea typeface="Space Grotesk"/>
                <a:cs typeface="Space Grotesk"/>
                <a:sym typeface="Space Grotesk"/>
              </a:defRPr>
            </a:lvl6pPr>
            <a:lvl7pPr lvl="6" rtl="0" algn="r">
              <a:buNone/>
              <a:defRPr sz="800">
                <a:solidFill>
                  <a:schemeClr val="dk2"/>
                </a:solidFill>
                <a:latin typeface="Space Grotesk"/>
                <a:ea typeface="Space Grotesk"/>
                <a:cs typeface="Space Grotesk"/>
                <a:sym typeface="Space Grotesk"/>
              </a:defRPr>
            </a:lvl7pPr>
            <a:lvl8pPr lvl="7" rtl="0" algn="r">
              <a:buNone/>
              <a:defRPr sz="800">
                <a:solidFill>
                  <a:schemeClr val="dk2"/>
                </a:solidFill>
                <a:latin typeface="Space Grotesk"/>
                <a:ea typeface="Space Grotesk"/>
                <a:cs typeface="Space Grotesk"/>
                <a:sym typeface="Space Grotesk"/>
              </a:defRPr>
            </a:lvl8pPr>
            <a:lvl9pPr lvl="8" rtl="0" algn="r">
              <a:buNone/>
              <a:defRPr sz="8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13" name="Shape 13"/>
        <p:cNvGrpSpPr/>
        <p:nvPr/>
      </p:nvGrpSpPr>
      <p:grpSpPr>
        <a:xfrm>
          <a:off x="0" y="0"/>
          <a:ext cx="0" cy="0"/>
          <a:chOff x="0" y="0"/>
          <a:chExt cx="0" cy="0"/>
        </a:xfrm>
      </p:grpSpPr>
      <p:sp>
        <p:nvSpPr>
          <p:cNvPr id="14" name="Google Shape;14;p3"/>
          <p:cNvSpPr/>
          <p:nvPr>
            <p:ph idx="2" type="pic"/>
          </p:nvPr>
        </p:nvSpPr>
        <p:spPr>
          <a:xfrm>
            <a:off x="0" y="0"/>
            <a:ext cx="9144000" cy="5143500"/>
          </a:xfrm>
          <a:prstGeom prst="rect">
            <a:avLst/>
          </a:prstGeom>
          <a:noFill/>
          <a:ln>
            <a:noFill/>
          </a:ln>
        </p:spPr>
      </p:sp>
      <p:sp>
        <p:nvSpPr>
          <p:cNvPr id="15" name="Google Shape;15;p3"/>
          <p:cNvSpPr txBox="1"/>
          <p:nvPr>
            <p:ph type="title"/>
          </p:nvPr>
        </p:nvSpPr>
        <p:spPr>
          <a:xfrm>
            <a:off x="4634650" y="223475"/>
            <a:ext cx="4280700" cy="1731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16" name="Google Shape;16;p3"/>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6000"/>
              <a:buNone/>
              <a:defRPr sz="6000"/>
            </a:lvl1pPr>
            <a:lvl2pPr lvl="1" algn="ctr">
              <a:spcBef>
                <a:spcPts val="0"/>
              </a:spcBef>
              <a:spcAft>
                <a:spcPts val="0"/>
              </a:spcAft>
              <a:buClr>
                <a:schemeClr val="dk1"/>
              </a:buClr>
              <a:buSzPts val="6000"/>
              <a:buNone/>
              <a:defRPr sz="6000"/>
            </a:lvl2pPr>
            <a:lvl3pPr lvl="2" algn="ctr">
              <a:spcBef>
                <a:spcPts val="0"/>
              </a:spcBef>
              <a:spcAft>
                <a:spcPts val="0"/>
              </a:spcAft>
              <a:buClr>
                <a:schemeClr val="dk1"/>
              </a:buClr>
              <a:buSzPts val="6000"/>
              <a:buNone/>
              <a:defRPr sz="6000"/>
            </a:lvl3pPr>
            <a:lvl4pPr lvl="3" algn="ctr">
              <a:spcBef>
                <a:spcPts val="0"/>
              </a:spcBef>
              <a:spcAft>
                <a:spcPts val="0"/>
              </a:spcAft>
              <a:buClr>
                <a:schemeClr val="dk1"/>
              </a:buClr>
              <a:buSzPts val="6000"/>
              <a:buNone/>
              <a:defRPr sz="6000"/>
            </a:lvl4pPr>
            <a:lvl5pPr lvl="4" algn="ctr">
              <a:spcBef>
                <a:spcPts val="0"/>
              </a:spcBef>
              <a:spcAft>
                <a:spcPts val="0"/>
              </a:spcAft>
              <a:buClr>
                <a:schemeClr val="dk1"/>
              </a:buClr>
              <a:buSzPts val="6000"/>
              <a:buNone/>
              <a:defRPr sz="6000"/>
            </a:lvl5pPr>
            <a:lvl6pPr lvl="5" algn="ctr">
              <a:spcBef>
                <a:spcPts val="0"/>
              </a:spcBef>
              <a:spcAft>
                <a:spcPts val="0"/>
              </a:spcAft>
              <a:buClr>
                <a:schemeClr val="dk1"/>
              </a:buClr>
              <a:buSzPts val="6000"/>
              <a:buNone/>
              <a:defRPr sz="6000"/>
            </a:lvl6pPr>
            <a:lvl7pPr lvl="6" algn="ctr">
              <a:spcBef>
                <a:spcPts val="0"/>
              </a:spcBef>
              <a:spcAft>
                <a:spcPts val="0"/>
              </a:spcAft>
              <a:buClr>
                <a:schemeClr val="dk1"/>
              </a:buClr>
              <a:buSzPts val="6000"/>
              <a:buNone/>
              <a:defRPr sz="6000"/>
            </a:lvl7pPr>
            <a:lvl8pPr lvl="7" algn="ctr">
              <a:spcBef>
                <a:spcPts val="0"/>
              </a:spcBef>
              <a:spcAft>
                <a:spcPts val="0"/>
              </a:spcAft>
              <a:buClr>
                <a:schemeClr val="dk1"/>
              </a:buClr>
              <a:buSzPts val="6000"/>
              <a:buNone/>
              <a:defRPr sz="6000"/>
            </a:lvl8pPr>
            <a:lvl9pPr lvl="8" algn="ctr">
              <a:spcBef>
                <a:spcPts val="0"/>
              </a:spcBef>
              <a:spcAft>
                <a:spcPts val="0"/>
              </a:spcAft>
              <a:buClr>
                <a:schemeClr val="dk1"/>
              </a:buClr>
              <a:buSzPts val="6000"/>
              <a:buNone/>
              <a:defRPr sz="6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18">
    <p:bg>
      <p:bgPr>
        <a:solidFill>
          <a:schemeClr val="lt1"/>
        </a:solidFill>
      </p:bgPr>
    </p:bg>
    <p:spTree>
      <p:nvGrpSpPr>
        <p:cNvPr id="249" name="Shape 249"/>
        <p:cNvGrpSpPr/>
        <p:nvPr/>
      </p:nvGrpSpPr>
      <p:grpSpPr>
        <a:xfrm>
          <a:off x="0" y="0"/>
          <a:ext cx="0" cy="0"/>
          <a:chOff x="0" y="0"/>
          <a:chExt cx="0" cy="0"/>
        </a:xfrm>
      </p:grpSpPr>
      <p:cxnSp>
        <p:nvCxnSpPr>
          <p:cNvPr id="250" name="Google Shape;250;p21"/>
          <p:cNvCxnSpPr/>
          <p:nvPr/>
        </p:nvCxnSpPr>
        <p:spPr>
          <a:xfrm>
            <a:off x="230900" y="3460000"/>
            <a:ext cx="8690400" cy="0"/>
          </a:xfrm>
          <a:prstGeom prst="straightConnector1">
            <a:avLst/>
          </a:prstGeom>
          <a:noFill/>
          <a:ln cap="flat" cmpd="sng" w="28575">
            <a:solidFill>
              <a:schemeClr val="dk1"/>
            </a:solidFill>
            <a:prstDash val="solid"/>
            <a:round/>
            <a:headEnd len="med" w="med" type="none"/>
            <a:tailEnd len="med" w="med" type="none"/>
          </a:ln>
        </p:spPr>
      </p:cxnSp>
      <p:cxnSp>
        <p:nvCxnSpPr>
          <p:cNvPr id="251" name="Google Shape;251;p21"/>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252" name="Google Shape;252;p21"/>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253" name="Google Shape;253;p21"/>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54" name="Google Shape;254;p21"/>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Font typeface="Space Grotesk"/>
              <a:buNone/>
              <a:defRPr b="1">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55" name="Google Shape;255;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ies">
  <p:cSld name="CUSTOM">
    <p:bg>
      <p:bgPr>
        <a:solidFill>
          <a:schemeClr val="lt1"/>
        </a:solidFill>
      </p:bgPr>
    </p:bg>
    <p:spTree>
      <p:nvGrpSpPr>
        <p:cNvPr id="256" name="Shape 256"/>
        <p:cNvGrpSpPr/>
        <p:nvPr/>
      </p:nvGrpSpPr>
      <p:grpSpPr>
        <a:xfrm>
          <a:off x="0" y="0"/>
          <a:ext cx="0" cy="0"/>
          <a:chOff x="0" y="0"/>
          <a:chExt cx="0" cy="0"/>
        </a:xfrm>
      </p:grpSpPr>
      <p:graphicFrame>
        <p:nvGraphicFramePr>
          <p:cNvPr id="257" name="Google Shape;257;p22"/>
          <p:cNvGraphicFramePr/>
          <p:nvPr/>
        </p:nvGraphicFramePr>
        <p:xfrm>
          <a:off x="226300" y="3067900"/>
          <a:ext cx="3000000" cy="3000000"/>
        </p:xfrm>
        <a:graphic>
          <a:graphicData uri="http://schemas.openxmlformats.org/drawingml/2006/table">
            <a:tbl>
              <a:tblPr>
                <a:noFill/>
                <a:tableStyleId>{38668702-15CE-4BCF-AA8A-26E6600F36AC}</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258" name="Google Shape;258;p22"/>
          <p:cNvGraphicFramePr/>
          <p:nvPr/>
        </p:nvGraphicFramePr>
        <p:xfrm>
          <a:off x="226300" y="3744175"/>
          <a:ext cx="3000000" cy="3000000"/>
        </p:xfrm>
        <a:graphic>
          <a:graphicData uri="http://schemas.openxmlformats.org/drawingml/2006/table">
            <a:tbl>
              <a:tblPr>
                <a:noFill/>
                <a:tableStyleId>{38668702-15CE-4BCF-AA8A-26E6600F36AC}</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259" name="Google Shape;259;p22"/>
          <p:cNvGraphicFramePr/>
          <p:nvPr/>
        </p:nvGraphicFramePr>
        <p:xfrm>
          <a:off x="226300" y="4420450"/>
          <a:ext cx="3000000" cy="3000000"/>
        </p:xfrm>
        <a:graphic>
          <a:graphicData uri="http://schemas.openxmlformats.org/drawingml/2006/table">
            <a:tbl>
              <a:tblPr>
                <a:noFill/>
                <a:tableStyleId>{38668702-15CE-4BCF-AA8A-26E6600F36AC}</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260" name="Google Shape;260;p22"/>
          <p:cNvGraphicFramePr/>
          <p:nvPr/>
        </p:nvGraphicFramePr>
        <p:xfrm>
          <a:off x="226313" y="2391625"/>
          <a:ext cx="3000000" cy="3000000"/>
        </p:xfrm>
        <a:graphic>
          <a:graphicData uri="http://schemas.openxmlformats.org/drawingml/2006/table">
            <a:tbl>
              <a:tblPr>
                <a:noFill/>
                <a:tableStyleId>{38668702-15CE-4BCF-AA8A-26E6600F36AC}</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261" name="Google Shape;261;p22"/>
          <p:cNvGraphicFramePr/>
          <p:nvPr/>
        </p:nvGraphicFramePr>
        <p:xfrm>
          <a:off x="226288" y="1715350"/>
          <a:ext cx="3000000" cy="3000000"/>
        </p:xfrm>
        <a:graphic>
          <a:graphicData uri="http://schemas.openxmlformats.org/drawingml/2006/table">
            <a:tbl>
              <a:tblPr>
                <a:noFill/>
                <a:tableStyleId>{38668702-15CE-4BCF-AA8A-26E6600F36AC}</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262" name="Google Shape;262;p22"/>
          <p:cNvSpPr txBox="1"/>
          <p:nvPr>
            <p:ph idx="1" type="subTitle"/>
          </p:nvPr>
        </p:nvSpPr>
        <p:spPr>
          <a:xfrm>
            <a:off x="228600" y="17153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63" name="Google Shape;263;p22"/>
          <p:cNvSpPr txBox="1"/>
          <p:nvPr>
            <p:ph type="title"/>
          </p:nvPr>
        </p:nvSpPr>
        <p:spPr>
          <a:xfrm>
            <a:off x="3921508" y="17153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64" name="Google Shape;264;p22"/>
          <p:cNvSpPr txBox="1"/>
          <p:nvPr>
            <p:ph idx="2" type="subTitle"/>
          </p:nvPr>
        </p:nvSpPr>
        <p:spPr>
          <a:xfrm>
            <a:off x="227388" y="23916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65" name="Google Shape;265;p22"/>
          <p:cNvSpPr txBox="1"/>
          <p:nvPr>
            <p:ph idx="3" type="title"/>
          </p:nvPr>
        </p:nvSpPr>
        <p:spPr>
          <a:xfrm>
            <a:off x="3920125" y="23916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66" name="Google Shape;266;p22"/>
          <p:cNvSpPr txBox="1"/>
          <p:nvPr>
            <p:ph idx="4" type="subTitle"/>
          </p:nvPr>
        </p:nvSpPr>
        <p:spPr>
          <a:xfrm>
            <a:off x="227388" y="306790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67" name="Google Shape;267;p22"/>
          <p:cNvSpPr txBox="1"/>
          <p:nvPr>
            <p:ph idx="5" type="title"/>
          </p:nvPr>
        </p:nvSpPr>
        <p:spPr>
          <a:xfrm>
            <a:off x="3920125" y="306790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68" name="Google Shape;268;p22"/>
          <p:cNvSpPr txBox="1"/>
          <p:nvPr>
            <p:ph idx="6" type="subTitle"/>
          </p:nvPr>
        </p:nvSpPr>
        <p:spPr>
          <a:xfrm>
            <a:off x="227388" y="37442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69" name="Google Shape;269;p22"/>
          <p:cNvSpPr txBox="1"/>
          <p:nvPr>
            <p:ph idx="7" type="title"/>
          </p:nvPr>
        </p:nvSpPr>
        <p:spPr>
          <a:xfrm>
            <a:off x="3920125" y="37442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70" name="Google Shape;270;p22"/>
          <p:cNvSpPr txBox="1"/>
          <p:nvPr>
            <p:ph idx="8" type="subTitle"/>
          </p:nvPr>
        </p:nvSpPr>
        <p:spPr>
          <a:xfrm>
            <a:off x="227413" y="44204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271" name="Google Shape;271;p22"/>
          <p:cNvSpPr txBox="1"/>
          <p:nvPr>
            <p:ph idx="9" type="title"/>
          </p:nvPr>
        </p:nvSpPr>
        <p:spPr>
          <a:xfrm>
            <a:off x="3920154" y="44204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272" name="Google Shape;272;p22"/>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273" name="Google Shape;273;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ampaign">
  <p:cSld name="CUSTOM_1">
    <p:bg>
      <p:bgPr>
        <a:solidFill>
          <a:schemeClr val="dk1"/>
        </a:solidFill>
      </p:bgPr>
    </p:bg>
    <p:spTree>
      <p:nvGrpSpPr>
        <p:cNvPr id="274" name="Shape 274"/>
        <p:cNvGrpSpPr/>
        <p:nvPr/>
      </p:nvGrpSpPr>
      <p:grpSpPr>
        <a:xfrm>
          <a:off x="0" y="0"/>
          <a:ext cx="0" cy="0"/>
          <a:chOff x="0" y="0"/>
          <a:chExt cx="0" cy="0"/>
        </a:xfrm>
      </p:grpSpPr>
      <p:sp>
        <p:nvSpPr>
          <p:cNvPr id="275" name="Google Shape;275;p23"/>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276" name="Google Shape;276;p23"/>
          <p:cNvSpPr/>
          <p:nvPr/>
        </p:nvSpPr>
        <p:spPr>
          <a:xfrm>
            <a:off x="230900" y="2574574"/>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77" name="Google Shape;277;p23"/>
          <p:cNvSpPr/>
          <p:nvPr/>
        </p:nvSpPr>
        <p:spPr>
          <a:xfrm>
            <a:off x="229800" y="3174585"/>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78" name="Google Shape;278;p23"/>
          <p:cNvSpPr/>
          <p:nvPr/>
        </p:nvSpPr>
        <p:spPr>
          <a:xfrm>
            <a:off x="229800" y="3774596"/>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79" name="Google Shape;279;p23"/>
          <p:cNvSpPr/>
          <p:nvPr/>
        </p:nvSpPr>
        <p:spPr>
          <a:xfrm>
            <a:off x="229800" y="4374607"/>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80" name="Google Shape;280;p23"/>
          <p:cNvSpPr txBox="1"/>
          <p:nvPr>
            <p:ph idx="1" type="subTitle"/>
          </p:nvPr>
        </p:nvSpPr>
        <p:spPr>
          <a:xfrm>
            <a:off x="228600" y="2574574"/>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81" name="Google Shape;281;p23"/>
          <p:cNvSpPr txBox="1"/>
          <p:nvPr>
            <p:ph idx="2" type="subTitle"/>
          </p:nvPr>
        </p:nvSpPr>
        <p:spPr>
          <a:xfrm>
            <a:off x="228600" y="317458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82" name="Google Shape;282;p23"/>
          <p:cNvSpPr txBox="1"/>
          <p:nvPr>
            <p:ph idx="3" type="subTitle"/>
          </p:nvPr>
        </p:nvSpPr>
        <p:spPr>
          <a:xfrm>
            <a:off x="228600" y="377459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83" name="Google Shape;283;p23"/>
          <p:cNvSpPr txBox="1"/>
          <p:nvPr>
            <p:ph idx="4" type="subTitle"/>
          </p:nvPr>
        </p:nvSpPr>
        <p:spPr>
          <a:xfrm>
            <a:off x="228600" y="437459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84" name="Google Shape;284;p23"/>
          <p:cNvSpPr txBox="1"/>
          <p:nvPr>
            <p:ph idx="5" type="body"/>
          </p:nvPr>
        </p:nvSpPr>
        <p:spPr>
          <a:xfrm>
            <a:off x="4514725" y="257468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5" name="Google Shape;285;p23"/>
          <p:cNvSpPr txBox="1"/>
          <p:nvPr>
            <p:ph idx="6" type="body"/>
          </p:nvPr>
        </p:nvSpPr>
        <p:spPr>
          <a:xfrm>
            <a:off x="4514725" y="317464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6" name="Google Shape;286;p23"/>
          <p:cNvSpPr txBox="1"/>
          <p:nvPr>
            <p:ph idx="7" type="body"/>
          </p:nvPr>
        </p:nvSpPr>
        <p:spPr>
          <a:xfrm>
            <a:off x="4514725" y="377463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23"/>
          <p:cNvSpPr txBox="1"/>
          <p:nvPr>
            <p:ph idx="8" type="body"/>
          </p:nvPr>
        </p:nvSpPr>
        <p:spPr>
          <a:xfrm>
            <a:off x="4514725" y="4374625"/>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23"/>
          <p:cNvSpPr/>
          <p:nvPr/>
        </p:nvSpPr>
        <p:spPr>
          <a:xfrm>
            <a:off x="232050" y="1374499"/>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89" name="Google Shape;289;p23"/>
          <p:cNvSpPr/>
          <p:nvPr/>
        </p:nvSpPr>
        <p:spPr>
          <a:xfrm>
            <a:off x="230950" y="1974510"/>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290" name="Google Shape;290;p23"/>
          <p:cNvSpPr txBox="1"/>
          <p:nvPr>
            <p:ph idx="9" type="subTitle"/>
          </p:nvPr>
        </p:nvSpPr>
        <p:spPr>
          <a:xfrm>
            <a:off x="229750" y="1374499"/>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91" name="Google Shape;291;p23"/>
          <p:cNvSpPr txBox="1"/>
          <p:nvPr>
            <p:ph idx="13" type="subTitle"/>
          </p:nvPr>
        </p:nvSpPr>
        <p:spPr>
          <a:xfrm>
            <a:off x="229750" y="197451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292" name="Google Shape;292;p23"/>
          <p:cNvSpPr txBox="1"/>
          <p:nvPr>
            <p:ph idx="14" type="body"/>
          </p:nvPr>
        </p:nvSpPr>
        <p:spPr>
          <a:xfrm>
            <a:off x="4515742" y="137460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3" name="Google Shape;293;p23"/>
          <p:cNvSpPr txBox="1"/>
          <p:nvPr>
            <p:ph idx="15" type="body"/>
          </p:nvPr>
        </p:nvSpPr>
        <p:spPr>
          <a:xfrm>
            <a:off x="4515742" y="197456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4" name="Google Shape;294;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s">
  <p:cSld name="CUSTOM_14">
    <p:bg>
      <p:bgPr>
        <a:solidFill>
          <a:schemeClr val="dk1"/>
        </a:solidFill>
      </p:bgPr>
    </p:bg>
    <p:spTree>
      <p:nvGrpSpPr>
        <p:cNvPr id="295" name="Shape 295"/>
        <p:cNvGrpSpPr/>
        <p:nvPr/>
      </p:nvGrpSpPr>
      <p:grpSpPr>
        <a:xfrm>
          <a:off x="0" y="0"/>
          <a:ext cx="0" cy="0"/>
          <a:chOff x="0" y="0"/>
          <a:chExt cx="0" cy="0"/>
        </a:xfrm>
      </p:grpSpPr>
      <p:sp>
        <p:nvSpPr>
          <p:cNvPr id="296" name="Google Shape;296;p24"/>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297" name="Google Shape;297;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298" name="Google Shape;298;p24"/>
          <p:cNvGrpSpPr/>
          <p:nvPr/>
        </p:nvGrpSpPr>
        <p:grpSpPr>
          <a:xfrm>
            <a:off x="228600" y="223475"/>
            <a:ext cx="1214500" cy="170400"/>
            <a:chOff x="304025" y="203375"/>
            <a:chExt cx="1214500" cy="170400"/>
          </a:xfrm>
        </p:grpSpPr>
        <p:sp>
          <p:nvSpPr>
            <p:cNvPr id="299" name="Google Shape;299;p24"/>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300" name="Google Shape;300;p24"/>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301" name="Google Shape;301;p24"/>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302" name="Google Shape;302;p24"/>
          <p:cNvSpPr/>
          <p:nvPr/>
        </p:nvSpPr>
        <p:spPr>
          <a:xfrm>
            <a:off x="228600" y="2237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303" name="Google Shape;303;p24"/>
          <p:cNvCxnSpPr/>
          <p:nvPr/>
        </p:nvCxnSpPr>
        <p:spPr>
          <a:xfrm>
            <a:off x="1105800"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304" name="Google Shape;304;p24"/>
          <p:cNvSpPr txBox="1"/>
          <p:nvPr>
            <p:ph idx="1" type="subTitle"/>
          </p:nvPr>
        </p:nvSpPr>
        <p:spPr>
          <a:xfrm>
            <a:off x="228600" y="223475"/>
            <a:ext cx="877200" cy="1704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05" name="Google Shape;305;p24"/>
          <p:cNvSpPr txBox="1"/>
          <p:nvPr>
            <p:ph idx="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Space Grotesk"/>
                <a:ea typeface="Space Grotesk"/>
                <a:cs typeface="Space Grotesk"/>
                <a:sym typeface="Space Grotesk"/>
              </a:defRPr>
            </a:lvl1pPr>
            <a:lvl2pPr lvl="1" rtl="0" algn="r">
              <a:buNone/>
              <a:defRPr sz="900">
                <a:solidFill>
                  <a:schemeClr val="dk1"/>
                </a:solidFill>
                <a:latin typeface="Space Grotesk"/>
                <a:ea typeface="Space Grotesk"/>
                <a:cs typeface="Space Grotesk"/>
                <a:sym typeface="Space Grotesk"/>
              </a:defRPr>
            </a:lvl2pPr>
            <a:lvl3pPr lvl="2" rtl="0" algn="r">
              <a:buNone/>
              <a:defRPr sz="900">
                <a:solidFill>
                  <a:schemeClr val="dk1"/>
                </a:solidFill>
                <a:latin typeface="Space Grotesk"/>
                <a:ea typeface="Space Grotesk"/>
                <a:cs typeface="Space Grotesk"/>
                <a:sym typeface="Space Grotesk"/>
              </a:defRPr>
            </a:lvl3pPr>
            <a:lvl4pPr lvl="3" rtl="0" algn="r">
              <a:buNone/>
              <a:defRPr sz="900">
                <a:solidFill>
                  <a:schemeClr val="dk1"/>
                </a:solidFill>
                <a:latin typeface="Space Grotesk"/>
                <a:ea typeface="Space Grotesk"/>
                <a:cs typeface="Space Grotesk"/>
                <a:sym typeface="Space Grotesk"/>
              </a:defRPr>
            </a:lvl4pPr>
            <a:lvl5pPr lvl="4" rtl="0" algn="r">
              <a:buNone/>
              <a:defRPr sz="900">
                <a:solidFill>
                  <a:schemeClr val="dk1"/>
                </a:solidFill>
                <a:latin typeface="Space Grotesk"/>
                <a:ea typeface="Space Grotesk"/>
                <a:cs typeface="Space Grotesk"/>
                <a:sym typeface="Space Grotesk"/>
              </a:defRPr>
            </a:lvl5pPr>
            <a:lvl6pPr lvl="5" rtl="0" algn="r">
              <a:buNone/>
              <a:defRPr sz="900">
                <a:solidFill>
                  <a:schemeClr val="dk1"/>
                </a:solidFill>
                <a:latin typeface="Space Grotesk"/>
                <a:ea typeface="Space Grotesk"/>
                <a:cs typeface="Space Grotesk"/>
                <a:sym typeface="Space Grotesk"/>
              </a:defRPr>
            </a:lvl6pPr>
            <a:lvl7pPr lvl="6" rtl="0" algn="r">
              <a:buNone/>
              <a:defRPr sz="900">
                <a:solidFill>
                  <a:schemeClr val="dk1"/>
                </a:solidFill>
                <a:latin typeface="Space Grotesk"/>
                <a:ea typeface="Space Grotesk"/>
                <a:cs typeface="Space Grotesk"/>
                <a:sym typeface="Space Grotesk"/>
              </a:defRPr>
            </a:lvl7pPr>
            <a:lvl8pPr lvl="7" rtl="0" algn="r">
              <a:buNone/>
              <a:defRPr sz="900">
                <a:solidFill>
                  <a:schemeClr val="dk1"/>
                </a:solidFill>
                <a:latin typeface="Space Grotesk"/>
                <a:ea typeface="Space Grotesk"/>
                <a:cs typeface="Space Grotesk"/>
                <a:sym typeface="Space Grotesk"/>
              </a:defRPr>
            </a:lvl8pPr>
            <a:lvl9pPr lvl="8" rtl="0" algn="r">
              <a:buNone/>
              <a:defRPr sz="9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p:cSld name="CUSTOM_2">
    <p:bg>
      <p:bgPr>
        <a:solidFill>
          <a:schemeClr val="lt1"/>
        </a:solidFill>
      </p:bgPr>
    </p:bg>
    <p:spTree>
      <p:nvGrpSpPr>
        <p:cNvPr id="306" name="Shape 306"/>
        <p:cNvGrpSpPr/>
        <p:nvPr/>
      </p:nvGrpSpPr>
      <p:grpSpPr>
        <a:xfrm>
          <a:off x="0" y="0"/>
          <a:ext cx="0" cy="0"/>
          <a:chOff x="0" y="0"/>
          <a:chExt cx="0" cy="0"/>
        </a:xfrm>
      </p:grpSpPr>
      <p:sp>
        <p:nvSpPr>
          <p:cNvPr id="307" name="Google Shape;307;p25"/>
          <p:cNvSpPr/>
          <p:nvPr/>
        </p:nvSpPr>
        <p:spPr>
          <a:xfrm>
            <a:off x="228601" y="2289551"/>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228601" y="3368687"/>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228601" y="4447824"/>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1" name="Google Shape;311;p25"/>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12" name="Google Shape;312;p25"/>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3" name="Google Shape;313;p25"/>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14" name="Google Shape;314;p25"/>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5" name="Google Shape;315;p25"/>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16" name="Google Shape;316;p25"/>
          <p:cNvSpPr/>
          <p:nvPr/>
        </p:nvSpPr>
        <p:spPr>
          <a:xfrm>
            <a:off x="4514726" y="2289626"/>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4514726" y="3368762"/>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4514726" y="4447899"/>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20" name="Google Shape;320;p25"/>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21" name="Google Shape;321;p25"/>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22" name="Google Shape;322;p25"/>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23" name="Google Shape;323;p25"/>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24" name="Google Shape;324;p25"/>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25" name="Google Shape;325;p2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26" name="Google Shape;32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12">
    <p:bg>
      <p:bgPr>
        <a:solidFill>
          <a:schemeClr val="lt1"/>
        </a:solidFill>
      </p:bgPr>
    </p:bg>
    <p:spTree>
      <p:nvGrpSpPr>
        <p:cNvPr id="327" name="Shape 327"/>
        <p:cNvGrpSpPr/>
        <p:nvPr/>
      </p:nvGrpSpPr>
      <p:grpSpPr>
        <a:xfrm>
          <a:off x="0" y="0"/>
          <a:ext cx="0" cy="0"/>
          <a:chOff x="0" y="0"/>
          <a:chExt cx="0" cy="0"/>
        </a:xfrm>
      </p:grpSpPr>
      <p:sp>
        <p:nvSpPr>
          <p:cNvPr id="328" name="Google Shape;328;p26"/>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29" name="Google Shape;32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Key Takeaways">
  <p:cSld name="CUSTOM_12_1">
    <p:bg>
      <p:bgPr>
        <a:solidFill>
          <a:schemeClr val="lt1"/>
        </a:solidFill>
      </p:bgPr>
    </p:bg>
    <p:spTree>
      <p:nvGrpSpPr>
        <p:cNvPr id="330" name="Shape 330"/>
        <p:cNvGrpSpPr/>
        <p:nvPr/>
      </p:nvGrpSpPr>
      <p:grpSpPr>
        <a:xfrm>
          <a:off x="0" y="0"/>
          <a:ext cx="0" cy="0"/>
          <a:chOff x="0" y="0"/>
          <a:chExt cx="0" cy="0"/>
        </a:xfrm>
      </p:grpSpPr>
      <p:graphicFrame>
        <p:nvGraphicFramePr>
          <p:cNvPr id="331" name="Google Shape;331;p27"/>
          <p:cNvGraphicFramePr/>
          <p:nvPr/>
        </p:nvGraphicFramePr>
        <p:xfrm>
          <a:off x="228588" y="1424250"/>
          <a:ext cx="3000000" cy="3000000"/>
        </p:xfrm>
        <a:graphic>
          <a:graphicData uri="http://schemas.openxmlformats.org/drawingml/2006/table">
            <a:tbl>
              <a:tblPr>
                <a:noFill/>
                <a:tableStyleId>{38668702-15CE-4BCF-AA8A-26E6600F36AC}</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32" name="Google Shape;332;p27"/>
          <p:cNvGraphicFramePr/>
          <p:nvPr/>
        </p:nvGraphicFramePr>
        <p:xfrm>
          <a:off x="3216075" y="1424250"/>
          <a:ext cx="3000000" cy="3000000"/>
        </p:xfrm>
        <a:graphic>
          <a:graphicData uri="http://schemas.openxmlformats.org/drawingml/2006/table">
            <a:tbl>
              <a:tblPr>
                <a:noFill/>
                <a:tableStyleId>{38668702-15CE-4BCF-AA8A-26E6600F36AC}</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33" name="Google Shape;333;p27"/>
          <p:cNvGraphicFramePr/>
          <p:nvPr/>
        </p:nvGraphicFramePr>
        <p:xfrm>
          <a:off x="6203563" y="1424250"/>
          <a:ext cx="3000000" cy="3000000"/>
        </p:xfrm>
        <a:graphic>
          <a:graphicData uri="http://schemas.openxmlformats.org/drawingml/2006/table">
            <a:tbl>
              <a:tblPr>
                <a:noFill/>
                <a:tableStyleId>{38668702-15CE-4BCF-AA8A-26E6600F36AC}</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34" name="Google Shape;334;p27"/>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27"/>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6" name="Google Shape;336;p27"/>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7" name="Google Shape;337;p27"/>
          <p:cNvSpPr txBox="1"/>
          <p:nvPr>
            <p:ph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38" name="Google Shape;338;p27"/>
          <p:cNvSpPr txBox="1"/>
          <p:nvPr>
            <p:ph idx="4"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39" name="Google Shape;339;p27"/>
          <p:cNvSpPr txBox="1"/>
          <p:nvPr>
            <p:ph idx="5"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40" name="Google Shape;340;p27"/>
          <p:cNvSpPr txBox="1"/>
          <p:nvPr>
            <p:ph idx="6"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41" name="Google Shape;341;p27"/>
          <p:cNvSpPr txBox="1"/>
          <p:nvPr>
            <p:ph idx="7" type="title"/>
          </p:nvPr>
        </p:nvSpPr>
        <p:spPr>
          <a:xfrm>
            <a:off x="31630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42" name="Google Shape;342;p27"/>
          <p:cNvSpPr txBox="1"/>
          <p:nvPr>
            <p:ph idx="8" type="title"/>
          </p:nvPr>
        </p:nvSpPr>
        <p:spPr>
          <a:xfrm>
            <a:off x="332085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43" name="Google Shape;343;p27"/>
          <p:cNvSpPr txBox="1"/>
          <p:nvPr>
            <p:ph idx="9" type="title"/>
          </p:nvPr>
        </p:nvSpPr>
        <p:spPr>
          <a:xfrm>
            <a:off x="6308328"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44" name="Google Shape;344;p27"/>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sp>
        <p:nvSpPr>
          <p:cNvPr id="345" name="Google Shape;345;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CUSTOM_3">
    <p:bg>
      <p:bgPr>
        <a:solidFill>
          <a:schemeClr val="dk1"/>
        </a:solidFill>
      </p:bgPr>
    </p:bg>
    <p:spTree>
      <p:nvGrpSpPr>
        <p:cNvPr id="346" name="Shape 346"/>
        <p:cNvGrpSpPr/>
        <p:nvPr/>
      </p:nvGrpSpPr>
      <p:grpSpPr>
        <a:xfrm>
          <a:off x="0" y="0"/>
          <a:ext cx="0" cy="0"/>
          <a:chOff x="0" y="0"/>
          <a:chExt cx="0" cy="0"/>
        </a:xfrm>
      </p:grpSpPr>
      <p:sp>
        <p:nvSpPr>
          <p:cNvPr id="347" name="Google Shape;347;p28"/>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48" name="Google Shape;348;p28"/>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9" name="Google Shape;349;p28"/>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50" name="Google Shape;350;p28"/>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51" name="Google Shape;351;p28"/>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52" name="Google Shape;352;p28"/>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53" name="Google Shape;353;p28"/>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54" name="Google Shape;354;p28"/>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55" name="Google Shape;355;p28"/>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56" name="Google Shape;356;p28"/>
          <p:cNvSpPr txBox="1"/>
          <p:nvPr>
            <p:ph idx="9" type="subTitle"/>
          </p:nvPr>
        </p:nvSpPr>
        <p:spPr>
          <a:xfrm>
            <a:off x="227975" y="2744325"/>
            <a:ext cx="3572100" cy="3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57" name="Google Shape;357;p28"/>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358" name="Google Shape;358;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_1">
    <p:bg>
      <p:bgPr>
        <a:solidFill>
          <a:schemeClr val="dk1"/>
        </a:solidFill>
      </p:bgPr>
    </p:bg>
    <p:spTree>
      <p:nvGrpSpPr>
        <p:cNvPr id="359" name="Shape 359"/>
        <p:cNvGrpSpPr/>
        <p:nvPr/>
      </p:nvGrpSpPr>
      <p:grpSpPr>
        <a:xfrm>
          <a:off x="0" y="0"/>
          <a:ext cx="0" cy="0"/>
          <a:chOff x="0" y="0"/>
          <a:chExt cx="0" cy="0"/>
        </a:xfrm>
      </p:grpSpPr>
      <p:sp>
        <p:nvSpPr>
          <p:cNvPr id="360" name="Google Shape;360;p29"/>
          <p:cNvSpPr txBox="1"/>
          <p:nvPr>
            <p:ph idx="1" type="subTitle"/>
          </p:nvPr>
        </p:nvSpPr>
        <p:spPr>
          <a:xfrm>
            <a:off x="8520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61" name="Google Shape;361;p29"/>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62" name="Google Shape;362;p29"/>
          <p:cNvSpPr txBox="1"/>
          <p:nvPr>
            <p:ph idx="2" type="subTitle"/>
          </p:nvPr>
        </p:nvSpPr>
        <p:spPr>
          <a:xfrm>
            <a:off x="304682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63" name="Google Shape;363;p29"/>
          <p:cNvSpPr txBox="1"/>
          <p:nvPr>
            <p:ph idx="3" type="subTitle"/>
          </p:nvPr>
        </p:nvSpPr>
        <p:spPr>
          <a:xfrm>
            <a:off x="51698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64" name="Google Shape;364;p29"/>
          <p:cNvSpPr txBox="1"/>
          <p:nvPr>
            <p:ph idx="4" type="subTitle"/>
          </p:nvPr>
        </p:nvSpPr>
        <p:spPr>
          <a:xfrm>
            <a:off x="8520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5" name="Google Shape;365;p29"/>
          <p:cNvSpPr txBox="1"/>
          <p:nvPr>
            <p:ph idx="5" type="subTitle"/>
          </p:nvPr>
        </p:nvSpPr>
        <p:spPr>
          <a:xfrm>
            <a:off x="304682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6" name="Google Shape;366;p29"/>
          <p:cNvSpPr txBox="1"/>
          <p:nvPr>
            <p:ph idx="6" type="subTitle"/>
          </p:nvPr>
        </p:nvSpPr>
        <p:spPr>
          <a:xfrm>
            <a:off x="51698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7" name="Google Shape;367;p29"/>
          <p:cNvSpPr txBox="1"/>
          <p:nvPr>
            <p:ph idx="7" type="subTitle"/>
          </p:nvPr>
        </p:nvSpPr>
        <p:spPr>
          <a:xfrm>
            <a:off x="19614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8" name="Google Shape;368;p29"/>
          <p:cNvSpPr txBox="1"/>
          <p:nvPr>
            <p:ph idx="8" type="subTitle"/>
          </p:nvPr>
        </p:nvSpPr>
        <p:spPr>
          <a:xfrm>
            <a:off x="415617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69" name="Google Shape;369;p29"/>
          <p:cNvSpPr txBox="1"/>
          <p:nvPr>
            <p:ph idx="9" type="subTitle"/>
          </p:nvPr>
        </p:nvSpPr>
        <p:spPr>
          <a:xfrm>
            <a:off x="62792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370" name="Google Shape;370;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lan Roadmap">
  <p:cSld name="CUSTOM_10">
    <p:spTree>
      <p:nvGrpSpPr>
        <p:cNvPr id="371" name="Shape 371"/>
        <p:cNvGrpSpPr/>
        <p:nvPr/>
      </p:nvGrpSpPr>
      <p:grpSpPr>
        <a:xfrm>
          <a:off x="0" y="0"/>
          <a:ext cx="0" cy="0"/>
          <a:chOff x="0" y="0"/>
          <a:chExt cx="0" cy="0"/>
        </a:xfrm>
      </p:grpSpPr>
      <p:sp>
        <p:nvSpPr>
          <p:cNvPr id="372" name="Google Shape;372;p30"/>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73" name="Google Shape;373;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type="tx">
  <p:cSld name="TITLE_AND_BODY">
    <p:bg>
      <p:bgPr>
        <a:solidFill>
          <a:schemeClr val="dk1"/>
        </a:solidFill>
      </p:bgPr>
    </p:bg>
    <p:spTree>
      <p:nvGrpSpPr>
        <p:cNvPr id="17" name="Shape 17"/>
        <p:cNvGrpSpPr/>
        <p:nvPr/>
      </p:nvGrpSpPr>
      <p:grpSpPr>
        <a:xfrm>
          <a:off x="0" y="0"/>
          <a:ext cx="0" cy="0"/>
          <a:chOff x="0" y="0"/>
          <a:chExt cx="0" cy="0"/>
        </a:xfrm>
      </p:grpSpPr>
      <p:sp>
        <p:nvSpPr>
          <p:cNvPr id="18" name="Google Shape;18;p4"/>
          <p:cNvSpPr/>
          <p:nvPr>
            <p:ph idx="2" type="pic"/>
          </p:nvPr>
        </p:nvSpPr>
        <p:spPr>
          <a:xfrm flipH="1" rot="10800000">
            <a:off x="226950" y="1218789"/>
            <a:ext cx="2086200" cy="1883100"/>
          </a:xfrm>
          <a:prstGeom prst="corner">
            <a:avLst>
              <a:gd fmla="val 83590" name="adj1"/>
              <a:gd fmla="val 81097" name="adj2"/>
            </a:avLst>
          </a:prstGeom>
          <a:noFill/>
          <a:ln>
            <a:noFill/>
          </a:ln>
        </p:spPr>
      </p:sp>
      <p:sp>
        <p:nvSpPr>
          <p:cNvPr id="19" name="Google Shape;19;p4"/>
          <p:cNvSpPr/>
          <p:nvPr>
            <p:ph idx="3" type="pic"/>
          </p:nvPr>
        </p:nvSpPr>
        <p:spPr>
          <a:xfrm flipH="1">
            <a:off x="2428286" y="1218789"/>
            <a:ext cx="2086200" cy="1883100"/>
          </a:xfrm>
          <a:prstGeom prst="corner">
            <a:avLst>
              <a:gd fmla="val 83590" name="adj1"/>
              <a:gd fmla="val 81097" name="adj2"/>
            </a:avLst>
          </a:prstGeom>
          <a:noFill/>
          <a:ln>
            <a:noFill/>
          </a:ln>
        </p:spPr>
      </p:sp>
      <p:sp>
        <p:nvSpPr>
          <p:cNvPr id="20" name="Google Shape;20;p4"/>
          <p:cNvSpPr/>
          <p:nvPr>
            <p:ph idx="4" type="pic"/>
          </p:nvPr>
        </p:nvSpPr>
        <p:spPr>
          <a:xfrm rot="10800000">
            <a:off x="4629568" y="1218789"/>
            <a:ext cx="2086200" cy="1883100"/>
          </a:xfrm>
          <a:prstGeom prst="corner">
            <a:avLst>
              <a:gd fmla="val 83590" name="adj1"/>
              <a:gd fmla="val 81097" name="adj2"/>
            </a:avLst>
          </a:prstGeom>
          <a:noFill/>
          <a:ln>
            <a:noFill/>
          </a:ln>
        </p:spPr>
      </p:sp>
      <p:sp>
        <p:nvSpPr>
          <p:cNvPr id="21" name="Google Shape;21;p4"/>
          <p:cNvSpPr/>
          <p:nvPr>
            <p:ph idx="5" type="pic"/>
          </p:nvPr>
        </p:nvSpPr>
        <p:spPr>
          <a:xfrm flipH="1">
            <a:off x="6830850" y="1218789"/>
            <a:ext cx="2086200" cy="1883100"/>
          </a:xfrm>
          <a:prstGeom prst="corner">
            <a:avLst>
              <a:gd fmla="val 83590" name="adj1"/>
              <a:gd fmla="val 81097" name="adj2"/>
            </a:avLst>
          </a:prstGeom>
          <a:noFill/>
          <a:ln>
            <a:noFill/>
          </a:ln>
        </p:spPr>
      </p:sp>
      <p:sp>
        <p:nvSpPr>
          <p:cNvPr id="22" name="Google Shape;22;p4"/>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23" name="Google Shape;23;p4"/>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24" name="Google Shape;24;p4"/>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25" name="Google Shape;25;p4"/>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26" name="Google Shape;26;p4"/>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27" name="Google Shape;27;p4"/>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28" name="Google Shape;28;p4"/>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29" name="Google Shape;29;p4"/>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0" name="Google Shape;30;p4"/>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1" name="Google Shape;31;p4"/>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2" name="Google Shape;32;p4"/>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3" name="Google Shape;33;p4"/>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4" name="Google Shape;34;p4"/>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mp; Opportunity">
  <p:cSld name="CUSTOM_15">
    <p:spTree>
      <p:nvGrpSpPr>
        <p:cNvPr id="374" name="Shape 374"/>
        <p:cNvGrpSpPr/>
        <p:nvPr/>
      </p:nvGrpSpPr>
      <p:grpSpPr>
        <a:xfrm>
          <a:off x="0" y="0"/>
          <a:ext cx="0" cy="0"/>
          <a:chOff x="0" y="0"/>
          <a:chExt cx="0" cy="0"/>
        </a:xfrm>
      </p:grpSpPr>
      <p:sp>
        <p:nvSpPr>
          <p:cNvPr id="375" name="Google Shape;375;p31"/>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376" name="Google Shape;376;p31"/>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cxnSp>
        <p:nvCxnSpPr>
          <p:cNvPr id="377" name="Google Shape;377;p31"/>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378" name="Google Shape;378;p31"/>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79" name="Google Shape;379;p31"/>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0" name="Google Shape;380;p31"/>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1" name="Google Shape;381;p31"/>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2" name="Google Shape;382;p31"/>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3" name="Google Shape;383;p31"/>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4" name="Google Shape;384;p31"/>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5" name="Google Shape;385;p31"/>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6" name="Google Shape;386;p31"/>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7" name="Google Shape;387;p31"/>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88" name="Google Shape;388;p31"/>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89" name="Google Shape;389;p31"/>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90" name="Google Shape;390;p31"/>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91" name="Google Shape;391;p31"/>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92" name="Google Shape;392;p31"/>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393" name="Google Shape;393;p31"/>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94" name="Google Shape;394;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 Weekly">
  <p:cSld name="CUSTOM_16">
    <p:spTree>
      <p:nvGrpSpPr>
        <p:cNvPr id="395" name="Shape 395"/>
        <p:cNvGrpSpPr/>
        <p:nvPr/>
      </p:nvGrpSpPr>
      <p:grpSpPr>
        <a:xfrm>
          <a:off x="0" y="0"/>
          <a:ext cx="0" cy="0"/>
          <a:chOff x="0" y="0"/>
          <a:chExt cx="0" cy="0"/>
        </a:xfrm>
      </p:grpSpPr>
      <p:graphicFrame>
        <p:nvGraphicFramePr>
          <p:cNvPr id="396" name="Google Shape;396;p32"/>
          <p:cNvGraphicFramePr/>
          <p:nvPr/>
        </p:nvGraphicFramePr>
        <p:xfrm>
          <a:off x="226313" y="1420925"/>
          <a:ext cx="3000000" cy="3000000"/>
        </p:xfrm>
        <a:graphic>
          <a:graphicData uri="http://schemas.openxmlformats.org/drawingml/2006/table">
            <a:tbl>
              <a:tblPr>
                <a:noFill/>
                <a:tableStyleId>{38668702-15CE-4BCF-AA8A-26E6600F36AC}</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7" name="Google Shape;397;p32"/>
          <p:cNvGraphicFramePr/>
          <p:nvPr/>
        </p:nvGraphicFramePr>
        <p:xfrm>
          <a:off x="226300" y="2657563"/>
          <a:ext cx="3000000" cy="3000000"/>
        </p:xfrm>
        <a:graphic>
          <a:graphicData uri="http://schemas.openxmlformats.org/drawingml/2006/table">
            <a:tbl>
              <a:tblPr>
                <a:noFill/>
                <a:tableStyleId>{38668702-15CE-4BCF-AA8A-26E6600F36AC}</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8" name="Google Shape;398;p32"/>
          <p:cNvGraphicFramePr/>
          <p:nvPr/>
        </p:nvGraphicFramePr>
        <p:xfrm>
          <a:off x="226300" y="3894500"/>
          <a:ext cx="3000000" cy="3000000"/>
        </p:xfrm>
        <a:graphic>
          <a:graphicData uri="http://schemas.openxmlformats.org/drawingml/2006/table">
            <a:tbl>
              <a:tblPr>
                <a:noFill/>
                <a:tableStyleId>{38668702-15CE-4BCF-AA8A-26E6600F36AC}</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99" name="Google Shape;399;p3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00" name="Google Shape;400;p32"/>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01" name="Google Shape;401;p32"/>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02" name="Google Shape;402;p32"/>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03" name="Google Shape;403;p32"/>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04" name="Google Shape;404;p32"/>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05" name="Google Shape;405;p32"/>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06" name="Google Shape;406;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elease">
  <p:cSld name="CUSTOM_13">
    <p:bg>
      <p:bgPr>
        <a:solidFill>
          <a:schemeClr val="dk1"/>
        </a:solidFill>
      </p:bgPr>
    </p:bg>
    <p:spTree>
      <p:nvGrpSpPr>
        <p:cNvPr id="407" name="Shape 407"/>
        <p:cNvGrpSpPr/>
        <p:nvPr/>
      </p:nvGrpSpPr>
      <p:grpSpPr>
        <a:xfrm>
          <a:off x="0" y="0"/>
          <a:ext cx="0" cy="0"/>
          <a:chOff x="0" y="0"/>
          <a:chExt cx="0" cy="0"/>
        </a:xfrm>
      </p:grpSpPr>
      <p:sp>
        <p:nvSpPr>
          <p:cNvPr id="408" name="Google Shape;408;p33"/>
          <p:cNvSpPr txBox="1"/>
          <p:nvPr>
            <p:ph type="title"/>
          </p:nvPr>
        </p:nvSpPr>
        <p:spPr>
          <a:xfrm>
            <a:off x="230900" y="457200"/>
            <a:ext cx="4998300" cy="72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09" name="Google Shape;409;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 Appendix">
  <p:cSld name="CUSTOM_11">
    <p:spTree>
      <p:nvGrpSpPr>
        <p:cNvPr id="410" name="Shape 410"/>
        <p:cNvGrpSpPr/>
        <p:nvPr/>
      </p:nvGrpSpPr>
      <p:grpSpPr>
        <a:xfrm>
          <a:off x="0" y="0"/>
          <a:ext cx="0" cy="0"/>
          <a:chOff x="0" y="0"/>
          <a:chExt cx="0" cy="0"/>
        </a:xfrm>
      </p:grpSpPr>
      <p:sp>
        <p:nvSpPr>
          <p:cNvPr id="411" name="Google Shape;411;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12" name="Shape 412"/>
        <p:cNvGrpSpPr/>
        <p:nvPr/>
      </p:nvGrpSpPr>
      <p:grpSpPr>
        <a:xfrm>
          <a:off x="0" y="0"/>
          <a:ext cx="0" cy="0"/>
          <a:chOff x="0" y="0"/>
          <a:chExt cx="0" cy="0"/>
        </a:xfrm>
      </p:grpSpPr>
      <p:sp>
        <p:nvSpPr>
          <p:cNvPr id="413" name="Google Shape;413;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14" name="Google Shape;414;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15" name="Google Shape;41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16" name="Shape 416"/>
        <p:cNvGrpSpPr/>
        <p:nvPr/>
      </p:nvGrpSpPr>
      <p:grpSpPr>
        <a:xfrm>
          <a:off x="0" y="0"/>
          <a:ext cx="0" cy="0"/>
          <a:chOff x="0" y="0"/>
          <a:chExt cx="0" cy="0"/>
        </a:xfrm>
      </p:grpSpPr>
      <p:sp>
        <p:nvSpPr>
          <p:cNvPr id="417" name="Google Shape;417;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18" name="Google Shape;41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19" name="Shape 419"/>
        <p:cNvGrpSpPr/>
        <p:nvPr/>
      </p:nvGrpSpPr>
      <p:grpSpPr>
        <a:xfrm>
          <a:off x="0" y="0"/>
          <a:ext cx="0" cy="0"/>
          <a:chOff x="0" y="0"/>
          <a:chExt cx="0" cy="0"/>
        </a:xfrm>
      </p:grpSpPr>
      <p:sp>
        <p:nvSpPr>
          <p:cNvPr id="420" name="Google Shape;42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21" name="Google Shape;42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2" name="Google Shape;42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23" name="Shape 423"/>
        <p:cNvGrpSpPr/>
        <p:nvPr/>
      </p:nvGrpSpPr>
      <p:grpSpPr>
        <a:xfrm>
          <a:off x="0" y="0"/>
          <a:ext cx="0" cy="0"/>
          <a:chOff x="0" y="0"/>
          <a:chExt cx="0" cy="0"/>
        </a:xfrm>
      </p:grpSpPr>
      <p:sp>
        <p:nvSpPr>
          <p:cNvPr id="424" name="Google Shape;42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25" name="Google Shape;425;p3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6" name="Google Shape;426;p3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7" name="Google Shape;42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28" name="Shape 428"/>
        <p:cNvGrpSpPr/>
        <p:nvPr/>
      </p:nvGrpSpPr>
      <p:grpSpPr>
        <a:xfrm>
          <a:off x="0" y="0"/>
          <a:ext cx="0" cy="0"/>
          <a:chOff x="0" y="0"/>
          <a:chExt cx="0" cy="0"/>
        </a:xfrm>
      </p:grpSpPr>
      <p:sp>
        <p:nvSpPr>
          <p:cNvPr id="429" name="Google Shape;42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30" name="Google Shape;43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31" name="Shape 431"/>
        <p:cNvGrpSpPr/>
        <p:nvPr/>
      </p:nvGrpSpPr>
      <p:grpSpPr>
        <a:xfrm>
          <a:off x="0" y="0"/>
          <a:ext cx="0" cy="0"/>
          <a:chOff x="0" y="0"/>
          <a:chExt cx="0" cy="0"/>
        </a:xfrm>
      </p:grpSpPr>
      <p:sp>
        <p:nvSpPr>
          <p:cNvPr id="432" name="Google Shape;432;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3" name="Google Shape;433;p4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4" name="Google Shape;43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s of contents" type="twoColTx">
  <p:cSld name="TITLE_AND_TWO_COLUMNS">
    <p:spTree>
      <p:nvGrpSpPr>
        <p:cNvPr id="35" name="Shape 35"/>
        <p:cNvGrpSpPr/>
        <p:nvPr/>
      </p:nvGrpSpPr>
      <p:grpSpPr>
        <a:xfrm>
          <a:off x="0" y="0"/>
          <a:ext cx="0" cy="0"/>
          <a:chOff x="0" y="0"/>
          <a:chExt cx="0" cy="0"/>
        </a:xfrm>
      </p:grpSpPr>
      <p:sp>
        <p:nvSpPr>
          <p:cNvPr id="36" name="Google Shape;36;p5"/>
          <p:cNvSpPr/>
          <p:nvPr>
            <p:ph idx="2" type="pic"/>
          </p:nvPr>
        </p:nvSpPr>
        <p:spPr>
          <a:xfrm>
            <a:off x="0" y="0"/>
            <a:ext cx="9144000" cy="5143500"/>
          </a:xfrm>
          <a:prstGeom prst="rect">
            <a:avLst/>
          </a:prstGeom>
          <a:noFill/>
          <a:ln>
            <a:noFill/>
          </a:ln>
        </p:spPr>
      </p:sp>
      <p:grpSp>
        <p:nvGrpSpPr>
          <p:cNvPr id="37" name="Google Shape;37;p5"/>
          <p:cNvGrpSpPr/>
          <p:nvPr/>
        </p:nvGrpSpPr>
        <p:grpSpPr>
          <a:xfrm>
            <a:off x="162" y="98"/>
            <a:ext cx="9143669" cy="5143312"/>
            <a:chOff x="238125" y="848375"/>
            <a:chExt cx="7144050" cy="4018527"/>
          </a:xfrm>
        </p:grpSpPr>
        <p:sp>
          <p:nvSpPr>
            <p:cNvPr id="38" name="Google Shape;38;p5"/>
            <p:cNvSpPr/>
            <p:nvPr/>
          </p:nvSpPr>
          <p:spPr>
            <a:xfrm>
              <a:off x="238125" y="848377"/>
              <a:ext cx="5017377" cy="4018525"/>
            </a:xfrm>
            <a:custGeom>
              <a:rect b="b" l="l" r="r" t="t"/>
              <a:pathLst>
                <a:path extrusionOk="0" h="160741" w="191211">
                  <a:moveTo>
                    <a:pt x="0" y="0"/>
                  </a:moveTo>
                  <a:lnTo>
                    <a:pt x="0" y="160741"/>
                  </a:lnTo>
                  <a:lnTo>
                    <a:pt x="118091" y="160741"/>
                  </a:lnTo>
                  <a:lnTo>
                    <a:pt x="117329" y="160729"/>
                  </a:lnTo>
                  <a:lnTo>
                    <a:pt x="115829" y="160574"/>
                  </a:lnTo>
                  <a:lnTo>
                    <a:pt x="114376" y="160277"/>
                  </a:lnTo>
                  <a:lnTo>
                    <a:pt x="112971" y="159848"/>
                  </a:lnTo>
                  <a:lnTo>
                    <a:pt x="111638" y="159276"/>
                  </a:lnTo>
                  <a:lnTo>
                    <a:pt x="110376" y="158586"/>
                  </a:lnTo>
                  <a:lnTo>
                    <a:pt x="109185" y="157788"/>
                  </a:lnTo>
                  <a:lnTo>
                    <a:pt x="108078" y="156883"/>
                  </a:lnTo>
                  <a:lnTo>
                    <a:pt x="107077" y="155871"/>
                  </a:lnTo>
                  <a:lnTo>
                    <a:pt x="106161" y="154764"/>
                  </a:lnTo>
                  <a:lnTo>
                    <a:pt x="105363" y="153573"/>
                  </a:lnTo>
                  <a:lnTo>
                    <a:pt x="104672" y="152311"/>
                  </a:lnTo>
                  <a:lnTo>
                    <a:pt x="104113" y="150977"/>
                  </a:lnTo>
                  <a:lnTo>
                    <a:pt x="103672" y="149584"/>
                  </a:lnTo>
                  <a:lnTo>
                    <a:pt x="103374" y="148132"/>
                  </a:lnTo>
                  <a:lnTo>
                    <a:pt x="103220" y="146620"/>
                  </a:lnTo>
                  <a:lnTo>
                    <a:pt x="103208" y="145857"/>
                  </a:lnTo>
                  <a:lnTo>
                    <a:pt x="103208" y="77846"/>
                  </a:lnTo>
                  <a:lnTo>
                    <a:pt x="103220" y="77072"/>
                  </a:lnTo>
                  <a:lnTo>
                    <a:pt x="103374" y="75572"/>
                  </a:lnTo>
                  <a:lnTo>
                    <a:pt x="103672" y="74119"/>
                  </a:lnTo>
                  <a:lnTo>
                    <a:pt x="104113" y="72714"/>
                  </a:lnTo>
                  <a:lnTo>
                    <a:pt x="104672" y="71381"/>
                  </a:lnTo>
                  <a:lnTo>
                    <a:pt x="105363" y="70119"/>
                  </a:lnTo>
                  <a:lnTo>
                    <a:pt x="106161" y="68928"/>
                  </a:lnTo>
                  <a:lnTo>
                    <a:pt x="107077" y="67833"/>
                  </a:lnTo>
                  <a:lnTo>
                    <a:pt x="108078" y="66821"/>
                  </a:lnTo>
                  <a:lnTo>
                    <a:pt x="109185" y="65904"/>
                  </a:lnTo>
                  <a:lnTo>
                    <a:pt x="110376" y="65106"/>
                  </a:lnTo>
                  <a:lnTo>
                    <a:pt x="111638" y="64415"/>
                  </a:lnTo>
                  <a:lnTo>
                    <a:pt x="112971" y="63856"/>
                  </a:lnTo>
                  <a:lnTo>
                    <a:pt x="114376" y="63415"/>
                  </a:lnTo>
                  <a:lnTo>
                    <a:pt x="115829" y="63118"/>
                  </a:lnTo>
                  <a:lnTo>
                    <a:pt x="117329" y="62975"/>
                  </a:lnTo>
                  <a:lnTo>
                    <a:pt x="118091" y="62963"/>
                  </a:lnTo>
                  <a:lnTo>
                    <a:pt x="161444" y="62963"/>
                  </a:lnTo>
                  <a:lnTo>
                    <a:pt x="162206" y="62939"/>
                  </a:lnTo>
                  <a:lnTo>
                    <a:pt x="163718" y="62796"/>
                  </a:lnTo>
                  <a:lnTo>
                    <a:pt x="165170" y="62498"/>
                  </a:lnTo>
                  <a:lnTo>
                    <a:pt x="166563" y="62058"/>
                  </a:lnTo>
                  <a:lnTo>
                    <a:pt x="167897" y="61498"/>
                  </a:lnTo>
                  <a:lnTo>
                    <a:pt x="169159" y="60808"/>
                  </a:lnTo>
                  <a:lnTo>
                    <a:pt x="170350" y="60010"/>
                  </a:lnTo>
                  <a:lnTo>
                    <a:pt x="171457" y="59093"/>
                  </a:lnTo>
                  <a:lnTo>
                    <a:pt x="172469" y="58081"/>
                  </a:lnTo>
                  <a:lnTo>
                    <a:pt x="173374" y="56986"/>
                  </a:lnTo>
                  <a:lnTo>
                    <a:pt x="174172" y="55795"/>
                  </a:lnTo>
                  <a:lnTo>
                    <a:pt x="174862" y="54533"/>
                  </a:lnTo>
                  <a:lnTo>
                    <a:pt x="175434" y="53199"/>
                  </a:lnTo>
                  <a:lnTo>
                    <a:pt x="175863" y="51794"/>
                  </a:lnTo>
                  <a:lnTo>
                    <a:pt x="176160" y="50342"/>
                  </a:lnTo>
                  <a:lnTo>
                    <a:pt x="176315" y="48841"/>
                  </a:lnTo>
                  <a:lnTo>
                    <a:pt x="176327" y="48079"/>
                  </a:lnTo>
                  <a:lnTo>
                    <a:pt x="176327" y="14883"/>
                  </a:lnTo>
                  <a:lnTo>
                    <a:pt x="176339" y="14121"/>
                  </a:lnTo>
                  <a:lnTo>
                    <a:pt x="176494" y="12609"/>
                  </a:lnTo>
                  <a:lnTo>
                    <a:pt x="176791" y="11157"/>
                  </a:lnTo>
                  <a:lnTo>
                    <a:pt x="177220" y="9764"/>
                  </a:lnTo>
                  <a:lnTo>
                    <a:pt x="177792" y="8430"/>
                  </a:lnTo>
                  <a:lnTo>
                    <a:pt x="178482" y="7168"/>
                  </a:lnTo>
                  <a:lnTo>
                    <a:pt x="179280" y="5977"/>
                  </a:lnTo>
                  <a:lnTo>
                    <a:pt x="180185" y="4870"/>
                  </a:lnTo>
                  <a:lnTo>
                    <a:pt x="181197" y="3858"/>
                  </a:lnTo>
                  <a:lnTo>
                    <a:pt x="182304" y="2953"/>
                  </a:lnTo>
                  <a:lnTo>
                    <a:pt x="183495" y="2155"/>
                  </a:lnTo>
                  <a:lnTo>
                    <a:pt x="184757" y="1465"/>
                  </a:lnTo>
                  <a:lnTo>
                    <a:pt x="186091" y="893"/>
                  </a:lnTo>
                  <a:lnTo>
                    <a:pt x="187484" y="464"/>
                  </a:lnTo>
                  <a:lnTo>
                    <a:pt x="188936" y="167"/>
                  </a:lnTo>
                  <a:lnTo>
                    <a:pt x="190448" y="12"/>
                  </a:lnTo>
                  <a:lnTo>
                    <a:pt x="191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 name="Google Shape;39;p5"/>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 name="Google Shape;40;p5"/>
            <p:cNvSpPr/>
            <p:nvPr/>
          </p:nvSpPr>
          <p:spPr>
            <a:xfrm>
              <a:off x="5182100" y="2921025"/>
              <a:ext cx="2200075" cy="1945875"/>
            </a:xfrm>
            <a:custGeom>
              <a:rect b="b" l="l" r="r" t="t"/>
              <a:pathLst>
                <a:path extrusionOk="0" h="77835" w="88003">
                  <a:moveTo>
                    <a:pt x="88003" y="1"/>
                  </a:moveTo>
                  <a:lnTo>
                    <a:pt x="87991" y="763"/>
                  </a:lnTo>
                  <a:lnTo>
                    <a:pt x="87836" y="2263"/>
                  </a:lnTo>
                  <a:lnTo>
                    <a:pt x="87539" y="3715"/>
                  </a:lnTo>
                  <a:lnTo>
                    <a:pt x="87110" y="5120"/>
                  </a:lnTo>
                  <a:lnTo>
                    <a:pt x="86538" y="6454"/>
                  </a:lnTo>
                  <a:lnTo>
                    <a:pt x="85848" y="7716"/>
                  </a:lnTo>
                  <a:lnTo>
                    <a:pt x="85050" y="8907"/>
                  </a:lnTo>
                  <a:lnTo>
                    <a:pt x="84145" y="10002"/>
                  </a:lnTo>
                  <a:lnTo>
                    <a:pt x="83133" y="11014"/>
                  </a:lnTo>
                  <a:lnTo>
                    <a:pt x="82026" y="11931"/>
                  </a:lnTo>
                  <a:lnTo>
                    <a:pt x="80835" y="12729"/>
                  </a:lnTo>
                  <a:lnTo>
                    <a:pt x="79573" y="13419"/>
                  </a:lnTo>
                  <a:lnTo>
                    <a:pt x="78239" y="13979"/>
                  </a:lnTo>
                  <a:lnTo>
                    <a:pt x="76846" y="14420"/>
                  </a:lnTo>
                  <a:lnTo>
                    <a:pt x="75394" y="14717"/>
                  </a:lnTo>
                  <a:lnTo>
                    <a:pt x="73882" y="14860"/>
                  </a:lnTo>
                  <a:lnTo>
                    <a:pt x="73119" y="14884"/>
                  </a:lnTo>
                  <a:lnTo>
                    <a:pt x="29767" y="14884"/>
                  </a:lnTo>
                  <a:lnTo>
                    <a:pt x="29005" y="14896"/>
                  </a:lnTo>
                  <a:lnTo>
                    <a:pt x="27505" y="15039"/>
                  </a:lnTo>
                  <a:lnTo>
                    <a:pt x="26052" y="15336"/>
                  </a:lnTo>
                  <a:lnTo>
                    <a:pt x="24647" y="15777"/>
                  </a:lnTo>
                  <a:lnTo>
                    <a:pt x="23314" y="16337"/>
                  </a:lnTo>
                  <a:lnTo>
                    <a:pt x="22051" y="17027"/>
                  </a:lnTo>
                  <a:lnTo>
                    <a:pt x="20861" y="17825"/>
                  </a:lnTo>
                  <a:lnTo>
                    <a:pt x="19765" y="18742"/>
                  </a:lnTo>
                  <a:lnTo>
                    <a:pt x="18753" y="19754"/>
                  </a:lnTo>
                  <a:lnTo>
                    <a:pt x="17836" y="20849"/>
                  </a:lnTo>
                  <a:lnTo>
                    <a:pt x="17039" y="22040"/>
                  </a:lnTo>
                  <a:lnTo>
                    <a:pt x="16348" y="23302"/>
                  </a:lnTo>
                  <a:lnTo>
                    <a:pt x="15788" y="24636"/>
                  </a:lnTo>
                  <a:lnTo>
                    <a:pt x="15348" y="26041"/>
                  </a:lnTo>
                  <a:lnTo>
                    <a:pt x="15050" y="27493"/>
                  </a:lnTo>
                  <a:lnTo>
                    <a:pt x="14895" y="28993"/>
                  </a:lnTo>
                  <a:lnTo>
                    <a:pt x="14884" y="29767"/>
                  </a:lnTo>
                  <a:lnTo>
                    <a:pt x="14884" y="62951"/>
                  </a:lnTo>
                  <a:lnTo>
                    <a:pt x="14872" y="63714"/>
                  </a:lnTo>
                  <a:lnTo>
                    <a:pt x="14717" y="65226"/>
                  </a:lnTo>
                  <a:lnTo>
                    <a:pt x="14431" y="66678"/>
                  </a:lnTo>
                  <a:lnTo>
                    <a:pt x="13991" y="68071"/>
                  </a:lnTo>
                  <a:lnTo>
                    <a:pt x="13431" y="69405"/>
                  </a:lnTo>
                  <a:lnTo>
                    <a:pt x="12740" y="70667"/>
                  </a:lnTo>
                  <a:lnTo>
                    <a:pt x="11931" y="71858"/>
                  </a:lnTo>
                  <a:lnTo>
                    <a:pt x="11026" y="72965"/>
                  </a:lnTo>
                  <a:lnTo>
                    <a:pt x="10014" y="73977"/>
                  </a:lnTo>
                  <a:lnTo>
                    <a:pt x="8918" y="74882"/>
                  </a:lnTo>
                  <a:lnTo>
                    <a:pt x="7728" y="75680"/>
                  </a:lnTo>
                  <a:lnTo>
                    <a:pt x="6466" y="76370"/>
                  </a:lnTo>
                  <a:lnTo>
                    <a:pt x="5120" y="76942"/>
                  </a:lnTo>
                  <a:lnTo>
                    <a:pt x="3727" y="77371"/>
                  </a:lnTo>
                  <a:lnTo>
                    <a:pt x="2274" y="77668"/>
                  </a:lnTo>
                  <a:lnTo>
                    <a:pt x="774" y="77823"/>
                  </a:lnTo>
                  <a:lnTo>
                    <a:pt x="0" y="77835"/>
                  </a:lnTo>
                  <a:lnTo>
                    <a:pt x="88003" y="77835"/>
                  </a:lnTo>
                  <a:lnTo>
                    <a:pt x="88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1" name="Google Shape;41;p5"/>
          <p:cNvSpPr txBox="1"/>
          <p:nvPr>
            <p:ph type="title"/>
          </p:nvPr>
        </p:nvSpPr>
        <p:spPr>
          <a:xfrm>
            <a:off x="230900" y="457200"/>
            <a:ext cx="4406400" cy="1560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42" name="Google Shape;42;p5"/>
          <p:cNvSpPr txBox="1"/>
          <p:nvPr>
            <p:ph idx="1" type="body"/>
          </p:nvPr>
        </p:nvSpPr>
        <p:spPr>
          <a:xfrm>
            <a:off x="230900" y="2356825"/>
            <a:ext cx="2974800" cy="2563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dk1"/>
              </a:buClr>
              <a:buSzPts val="1800"/>
              <a:buChar char="●"/>
              <a:defRPr sz="1800"/>
            </a:lvl1pPr>
            <a:lvl2pPr indent="-342900" lvl="1" marL="914400">
              <a:spcBef>
                <a:spcPts val="0"/>
              </a:spcBef>
              <a:spcAft>
                <a:spcPts val="0"/>
              </a:spcAft>
              <a:buClr>
                <a:schemeClr val="dk1"/>
              </a:buClr>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Clr>
                <a:schemeClr val="dk1"/>
              </a:buClr>
              <a:buSzPts val="1800"/>
              <a:buChar char="●"/>
              <a:defRPr sz="1800"/>
            </a:lvl4pPr>
            <a:lvl5pPr indent="-342900" lvl="4" marL="2286000">
              <a:spcBef>
                <a:spcPts val="0"/>
              </a:spcBef>
              <a:spcAft>
                <a:spcPts val="0"/>
              </a:spcAft>
              <a:buClr>
                <a:schemeClr val="dk1"/>
              </a:buClr>
              <a:buSzPts val="1800"/>
              <a:buChar char="○"/>
              <a:defRPr sz="1800"/>
            </a:lvl5pPr>
            <a:lvl6pPr indent="-342900" lvl="5" marL="2743200">
              <a:spcBef>
                <a:spcPts val="0"/>
              </a:spcBef>
              <a:spcAft>
                <a:spcPts val="0"/>
              </a:spcAft>
              <a:buClr>
                <a:schemeClr val="dk1"/>
              </a:buClr>
              <a:buSzPts val="1800"/>
              <a:buChar char="■"/>
              <a:defRPr sz="1800"/>
            </a:lvl6pPr>
            <a:lvl7pPr indent="-342900" lvl="6" marL="3200400">
              <a:spcBef>
                <a:spcPts val="0"/>
              </a:spcBef>
              <a:spcAft>
                <a:spcPts val="0"/>
              </a:spcAft>
              <a:buClr>
                <a:schemeClr val="dk1"/>
              </a:buClr>
              <a:buSzPts val="1800"/>
              <a:buChar char="●"/>
              <a:defRPr sz="1800"/>
            </a:lvl7pPr>
            <a:lvl8pPr indent="-342900" lvl="7" marL="3657600">
              <a:spcBef>
                <a:spcPts val="0"/>
              </a:spcBef>
              <a:spcAft>
                <a:spcPts val="0"/>
              </a:spcAft>
              <a:buClr>
                <a:schemeClr val="dk1"/>
              </a:buClr>
              <a:buSzPts val="1800"/>
              <a:buChar char="○"/>
              <a:defRPr sz="1800"/>
            </a:lvl8pPr>
            <a:lvl9pPr indent="-342900" lvl="8" marL="4114800">
              <a:spcBef>
                <a:spcPts val="0"/>
              </a:spcBef>
              <a:spcAft>
                <a:spcPts val="0"/>
              </a:spcAft>
              <a:buClr>
                <a:schemeClr val="dk1"/>
              </a:buClr>
              <a:buSzPts val="1800"/>
              <a:buChar char="■"/>
              <a:defRPr sz="1800"/>
            </a:lvl9pPr>
          </a:lstStyle>
          <a:p/>
        </p:txBody>
      </p:sp>
      <p:sp>
        <p:nvSpPr>
          <p:cNvPr id="43" name="Google Shape;43;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35" name="Shape 435"/>
        <p:cNvGrpSpPr/>
        <p:nvPr/>
      </p:nvGrpSpPr>
      <p:grpSpPr>
        <a:xfrm>
          <a:off x="0" y="0"/>
          <a:ext cx="0" cy="0"/>
          <a:chOff x="0" y="0"/>
          <a:chExt cx="0" cy="0"/>
        </a:xfrm>
      </p:grpSpPr>
      <p:sp>
        <p:nvSpPr>
          <p:cNvPr id="436" name="Google Shape;436;p4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37" name="Google Shape;43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38" name="Shape 438"/>
        <p:cNvGrpSpPr/>
        <p:nvPr/>
      </p:nvGrpSpPr>
      <p:grpSpPr>
        <a:xfrm>
          <a:off x="0" y="0"/>
          <a:ext cx="0" cy="0"/>
          <a:chOff x="0" y="0"/>
          <a:chExt cx="0" cy="0"/>
        </a:xfrm>
      </p:grpSpPr>
      <p:sp>
        <p:nvSpPr>
          <p:cNvPr id="439" name="Google Shape;439;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1" name="Google Shape;441;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42" name="Google Shape;442;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43" name="Google Shape;44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44" name="Shape 444"/>
        <p:cNvGrpSpPr/>
        <p:nvPr/>
      </p:nvGrpSpPr>
      <p:grpSpPr>
        <a:xfrm>
          <a:off x="0" y="0"/>
          <a:ext cx="0" cy="0"/>
          <a:chOff x="0" y="0"/>
          <a:chExt cx="0" cy="0"/>
        </a:xfrm>
      </p:grpSpPr>
      <p:sp>
        <p:nvSpPr>
          <p:cNvPr id="445" name="Google Shape;445;p4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446" name="Google Shape;44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7" name="Shape 447"/>
        <p:cNvGrpSpPr/>
        <p:nvPr/>
      </p:nvGrpSpPr>
      <p:grpSpPr>
        <a:xfrm>
          <a:off x="0" y="0"/>
          <a:ext cx="0" cy="0"/>
          <a:chOff x="0" y="0"/>
          <a:chExt cx="0" cy="0"/>
        </a:xfrm>
      </p:grpSpPr>
      <p:sp>
        <p:nvSpPr>
          <p:cNvPr id="448" name="Google Shape;448;p4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9" name="Google Shape;449;p4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50" name="Google Shape;45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451" name="Shape 451"/>
        <p:cNvGrpSpPr/>
        <p:nvPr/>
      </p:nvGrpSpPr>
      <p:grpSpPr>
        <a:xfrm>
          <a:off x="0" y="0"/>
          <a:ext cx="0" cy="0"/>
          <a:chOff x="0" y="0"/>
          <a:chExt cx="0" cy="0"/>
        </a:xfrm>
      </p:grpSpPr>
      <p:sp>
        <p:nvSpPr>
          <p:cNvPr id="452" name="Google Shape;45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53" name="Shape 453"/>
        <p:cNvGrpSpPr/>
        <p:nvPr/>
      </p:nvGrpSpPr>
      <p:grpSpPr>
        <a:xfrm>
          <a:off x="0" y="0"/>
          <a:ext cx="0" cy="0"/>
          <a:chOff x="0" y="0"/>
          <a:chExt cx="0" cy="0"/>
        </a:xfrm>
      </p:grpSpPr>
      <p:sp>
        <p:nvSpPr>
          <p:cNvPr id="454" name="Google Shape;454;p46"/>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55" name="Google Shape;45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56" name="Google Shape;456;p46"/>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7" name="Google Shape;457;p46"/>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8" name="Google Shape;458;p46"/>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9" name="Google Shape;459;p46"/>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0" name="Google Shape;460;p46"/>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1" name="Google Shape;461;p46"/>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462" name="Shape 462"/>
        <p:cNvGrpSpPr/>
        <p:nvPr/>
      </p:nvGrpSpPr>
      <p:grpSpPr>
        <a:xfrm>
          <a:off x="0" y="0"/>
          <a:ext cx="0" cy="0"/>
          <a:chOff x="0" y="0"/>
          <a:chExt cx="0" cy="0"/>
        </a:xfrm>
      </p:grpSpPr>
      <p:sp>
        <p:nvSpPr>
          <p:cNvPr id="463" name="Google Shape;46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64" name="Google Shape;464;p47"/>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5" name="Google Shape;465;p47"/>
          <p:cNvSpPr/>
          <p:nvPr>
            <p:ph idx="2" type="pic"/>
          </p:nvPr>
        </p:nvSpPr>
        <p:spPr>
          <a:xfrm>
            <a:off x="4992024" y="1152775"/>
            <a:ext cx="3840300" cy="3416400"/>
          </a:xfrm>
          <a:prstGeom prst="rect">
            <a:avLst/>
          </a:prstGeom>
          <a:noFill/>
          <a:ln>
            <a:noFill/>
          </a:ln>
        </p:spPr>
      </p:sp>
      <p:sp>
        <p:nvSpPr>
          <p:cNvPr id="466" name="Google Shape;46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467" name="Shape 467"/>
        <p:cNvGrpSpPr/>
        <p:nvPr/>
      </p:nvGrpSpPr>
      <p:grpSpPr>
        <a:xfrm>
          <a:off x="0" y="0"/>
          <a:ext cx="0" cy="0"/>
          <a:chOff x="0" y="0"/>
          <a:chExt cx="0" cy="0"/>
        </a:xfrm>
      </p:grpSpPr>
      <p:sp>
        <p:nvSpPr>
          <p:cNvPr id="468" name="Google Shape;46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69" name="Google Shape;469;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70" name="Google Shape;470;p48"/>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1" name="Google Shape;471;p48"/>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2" name="Google Shape;472;p48"/>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3" name="Google Shape;473;p48"/>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74" name="Shape 474"/>
        <p:cNvGrpSpPr/>
        <p:nvPr/>
      </p:nvGrpSpPr>
      <p:grpSpPr>
        <a:xfrm>
          <a:off x="0" y="0"/>
          <a:ext cx="0" cy="0"/>
          <a:chOff x="0" y="0"/>
          <a:chExt cx="0" cy="0"/>
        </a:xfrm>
      </p:grpSpPr>
      <p:sp>
        <p:nvSpPr>
          <p:cNvPr id="475" name="Google Shape;47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76" name="Google Shape;476;p49"/>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7" name="Google Shape;477;p49"/>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8" name="Google Shape;478;p49"/>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9" name="Google Shape;479;p4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80" name="Google Shape;480;p49"/>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1" name="Google Shape;481;p49"/>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2" name="Google Shape;482;p49"/>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483" name="Shape 483"/>
        <p:cNvGrpSpPr/>
        <p:nvPr/>
      </p:nvGrpSpPr>
      <p:grpSpPr>
        <a:xfrm>
          <a:off x="0" y="0"/>
          <a:ext cx="0" cy="0"/>
          <a:chOff x="0" y="0"/>
          <a:chExt cx="0" cy="0"/>
        </a:xfrm>
      </p:grpSpPr>
      <p:sp>
        <p:nvSpPr>
          <p:cNvPr id="484" name="Google Shape;48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85" name="Google Shape;485;p50"/>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6" name="Google Shape;486;p50"/>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7" name="Google Shape;487;p50"/>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8" name="Google Shape;488;p50"/>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9" name="Google Shape;489;p50"/>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90" name="Google Shape;490;p50"/>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1" name="Google Shape;491;p50"/>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2" name="Google Shape;492;p50"/>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3" name="Google Shape;493;p50"/>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lt1"/>
        </a:solidFill>
      </p:bgPr>
    </p:bg>
    <p:spTree>
      <p:nvGrpSpPr>
        <p:cNvPr id="44" name="Shape 44"/>
        <p:cNvGrpSpPr/>
        <p:nvPr/>
      </p:nvGrpSpPr>
      <p:grpSpPr>
        <a:xfrm>
          <a:off x="0" y="0"/>
          <a:ext cx="0" cy="0"/>
          <a:chOff x="0" y="0"/>
          <a:chExt cx="0" cy="0"/>
        </a:xfrm>
      </p:grpSpPr>
      <p:sp>
        <p:nvSpPr>
          <p:cNvPr id="45" name="Google Shape;45;p6"/>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graphicFrame>
        <p:nvGraphicFramePr>
          <p:cNvPr id="46" name="Google Shape;46;p6"/>
          <p:cNvGraphicFramePr/>
          <p:nvPr/>
        </p:nvGraphicFramePr>
        <p:xfrm>
          <a:off x="228588" y="2431250"/>
          <a:ext cx="3000000" cy="3000000"/>
        </p:xfrm>
        <a:graphic>
          <a:graphicData uri="http://schemas.openxmlformats.org/drawingml/2006/table">
            <a:tbl>
              <a:tblPr>
                <a:noFill/>
                <a:tableStyleId>{38668702-15CE-4BCF-AA8A-26E6600F36AC}</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47" name="Google Shape;47;p6"/>
          <p:cNvGraphicFramePr/>
          <p:nvPr/>
        </p:nvGraphicFramePr>
        <p:xfrm>
          <a:off x="3216075" y="2431250"/>
          <a:ext cx="3000000" cy="3000000"/>
        </p:xfrm>
        <a:graphic>
          <a:graphicData uri="http://schemas.openxmlformats.org/drawingml/2006/table">
            <a:tbl>
              <a:tblPr>
                <a:noFill/>
                <a:tableStyleId>{38668702-15CE-4BCF-AA8A-26E6600F36AC}</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48" name="Google Shape;48;p6"/>
          <p:cNvGraphicFramePr/>
          <p:nvPr/>
        </p:nvGraphicFramePr>
        <p:xfrm>
          <a:off x="6203563" y="2431250"/>
          <a:ext cx="3000000" cy="3000000"/>
        </p:xfrm>
        <a:graphic>
          <a:graphicData uri="http://schemas.openxmlformats.org/drawingml/2006/table">
            <a:tbl>
              <a:tblPr>
                <a:noFill/>
                <a:tableStyleId>{38668702-15CE-4BCF-AA8A-26E6600F36AC}</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49" name="Google Shape;49;p6"/>
          <p:cNvSpPr txBox="1"/>
          <p:nvPr>
            <p:ph idx="1" type="body"/>
          </p:nvPr>
        </p:nvSpPr>
        <p:spPr>
          <a:xfrm>
            <a:off x="356300"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 name="Google Shape;50;p6"/>
          <p:cNvSpPr txBox="1"/>
          <p:nvPr>
            <p:ph idx="2" type="body"/>
          </p:nvPr>
        </p:nvSpPr>
        <p:spPr>
          <a:xfrm>
            <a:off x="3343788"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 name="Google Shape;51;p6"/>
          <p:cNvSpPr txBox="1"/>
          <p:nvPr>
            <p:ph idx="3" type="body"/>
          </p:nvPr>
        </p:nvSpPr>
        <p:spPr>
          <a:xfrm>
            <a:off x="6331275"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 name="Google Shape;52;p6"/>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3" name="Google Shape;53;p6"/>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4" name="Google Shape;54;p6"/>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5" name="Google Shape;55;p6"/>
          <p:cNvSpPr txBox="1"/>
          <p:nvPr>
            <p:ph idx="7" type="body"/>
          </p:nvPr>
        </p:nvSpPr>
        <p:spPr>
          <a:xfrm>
            <a:off x="5349150" y="457200"/>
            <a:ext cx="3572700" cy="154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 name="Google Shape;56;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94" name="Shape 494"/>
        <p:cNvGrpSpPr/>
        <p:nvPr/>
      </p:nvGrpSpPr>
      <p:grpSpPr>
        <a:xfrm>
          <a:off x="0" y="0"/>
          <a:ext cx="0" cy="0"/>
          <a:chOff x="0" y="0"/>
          <a:chExt cx="0" cy="0"/>
        </a:xfrm>
      </p:grpSpPr>
      <p:sp>
        <p:nvSpPr>
          <p:cNvPr id="495" name="Google Shape;49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6" name="Google Shape;49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5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98" name="Shape 498"/>
        <p:cNvGrpSpPr/>
        <p:nvPr/>
      </p:nvGrpSpPr>
      <p:grpSpPr>
        <a:xfrm>
          <a:off x="0" y="0"/>
          <a:ext cx="0" cy="0"/>
          <a:chOff x="0" y="0"/>
          <a:chExt cx="0" cy="0"/>
        </a:xfrm>
      </p:grpSpPr>
      <p:sp>
        <p:nvSpPr>
          <p:cNvPr id="499" name="Google Shape;499;p52"/>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0" name="Google Shape;500;p52"/>
          <p:cNvSpPr/>
          <p:nvPr>
            <p:ph idx="2" type="pic"/>
          </p:nvPr>
        </p:nvSpPr>
        <p:spPr>
          <a:xfrm>
            <a:off x="4804825" y="1133300"/>
            <a:ext cx="4027500" cy="2392800"/>
          </a:xfrm>
          <a:prstGeom prst="rect">
            <a:avLst/>
          </a:prstGeom>
          <a:noFill/>
          <a:ln>
            <a:noFill/>
          </a:ln>
        </p:spPr>
      </p:sp>
      <p:sp>
        <p:nvSpPr>
          <p:cNvPr id="501" name="Google Shape;501;p52"/>
          <p:cNvSpPr/>
          <p:nvPr>
            <p:ph idx="3" type="pic"/>
          </p:nvPr>
        </p:nvSpPr>
        <p:spPr>
          <a:xfrm>
            <a:off x="311725" y="1133300"/>
            <a:ext cx="4027500" cy="2392800"/>
          </a:xfrm>
          <a:prstGeom prst="rect">
            <a:avLst/>
          </a:prstGeom>
          <a:noFill/>
          <a:ln>
            <a:noFill/>
          </a:ln>
        </p:spPr>
      </p:sp>
      <p:sp>
        <p:nvSpPr>
          <p:cNvPr id="502" name="Google Shape;502;p52"/>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3" name="Google Shape;503;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04" name="Google Shape;50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5" name="Google Shape;505;p52"/>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06" name="Google Shape;506;p52"/>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07" name="Shape 507"/>
        <p:cNvGrpSpPr/>
        <p:nvPr/>
      </p:nvGrpSpPr>
      <p:grpSpPr>
        <a:xfrm>
          <a:off x="0" y="0"/>
          <a:ext cx="0" cy="0"/>
          <a:chOff x="0" y="0"/>
          <a:chExt cx="0" cy="0"/>
        </a:xfrm>
      </p:grpSpPr>
      <p:sp>
        <p:nvSpPr>
          <p:cNvPr id="508" name="Google Shape;508;p53"/>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9" name="Google Shape;509;p53"/>
          <p:cNvSpPr/>
          <p:nvPr>
            <p:ph idx="2" type="pic"/>
          </p:nvPr>
        </p:nvSpPr>
        <p:spPr>
          <a:xfrm>
            <a:off x="6205225" y="1128325"/>
            <a:ext cx="2627100" cy="2273100"/>
          </a:xfrm>
          <a:prstGeom prst="rect">
            <a:avLst/>
          </a:prstGeom>
          <a:noFill/>
          <a:ln>
            <a:noFill/>
          </a:ln>
        </p:spPr>
      </p:sp>
      <p:sp>
        <p:nvSpPr>
          <p:cNvPr id="510" name="Google Shape;510;p53"/>
          <p:cNvSpPr/>
          <p:nvPr>
            <p:ph idx="3" type="pic"/>
          </p:nvPr>
        </p:nvSpPr>
        <p:spPr>
          <a:xfrm>
            <a:off x="311725" y="1128325"/>
            <a:ext cx="2627100" cy="2273100"/>
          </a:xfrm>
          <a:prstGeom prst="rect">
            <a:avLst/>
          </a:prstGeom>
          <a:noFill/>
          <a:ln>
            <a:noFill/>
          </a:ln>
        </p:spPr>
      </p:sp>
      <p:sp>
        <p:nvSpPr>
          <p:cNvPr id="511" name="Google Shape;511;p53"/>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2" name="Google Shape;512;p53"/>
          <p:cNvSpPr/>
          <p:nvPr>
            <p:ph idx="5" type="pic"/>
          </p:nvPr>
        </p:nvSpPr>
        <p:spPr>
          <a:xfrm>
            <a:off x="3255250" y="1128325"/>
            <a:ext cx="2627100" cy="2273100"/>
          </a:xfrm>
          <a:prstGeom prst="rect">
            <a:avLst/>
          </a:prstGeom>
          <a:noFill/>
          <a:ln>
            <a:noFill/>
          </a:ln>
        </p:spPr>
      </p:sp>
      <p:sp>
        <p:nvSpPr>
          <p:cNvPr id="513" name="Google Shape;513;p53"/>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4" name="Google Shape;51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15" name="Google Shape;51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16" name="Google Shape;516;p53"/>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17" name="Google Shape;517;p53"/>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18" name="Google Shape;518;p53"/>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19" name="Shape 519"/>
        <p:cNvGrpSpPr/>
        <p:nvPr/>
      </p:nvGrpSpPr>
      <p:grpSpPr>
        <a:xfrm>
          <a:off x="0" y="0"/>
          <a:ext cx="0" cy="0"/>
          <a:chOff x="0" y="0"/>
          <a:chExt cx="0" cy="0"/>
        </a:xfrm>
      </p:grpSpPr>
      <p:sp>
        <p:nvSpPr>
          <p:cNvPr id="520" name="Google Shape;520;p54"/>
          <p:cNvSpPr/>
          <p:nvPr>
            <p:ph idx="2" type="pic"/>
          </p:nvPr>
        </p:nvSpPr>
        <p:spPr>
          <a:xfrm>
            <a:off x="311700" y="445025"/>
            <a:ext cx="8520600" cy="4218300"/>
          </a:xfrm>
          <a:prstGeom prst="rect">
            <a:avLst/>
          </a:prstGeom>
          <a:noFill/>
          <a:ln>
            <a:noFill/>
          </a:ln>
        </p:spPr>
      </p:sp>
      <p:sp>
        <p:nvSpPr>
          <p:cNvPr id="521" name="Google Shape;52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22" name="Shape 522"/>
        <p:cNvGrpSpPr/>
        <p:nvPr/>
      </p:nvGrpSpPr>
      <p:grpSpPr>
        <a:xfrm>
          <a:off x="0" y="0"/>
          <a:ext cx="0" cy="0"/>
          <a:chOff x="0" y="0"/>
          <a:chExt cx="0" cy="0"/>
        </a:xfrm>
      </p:grpSpPr>
      <p:sp>
        <p:nvSpPr>
          <p:cNvPr id="523" name="Google Shape;52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24" name="Google Shape;524;p55"/>
          <p:cNvSpPr/>
          <p:nvPr>
            <p:ph idx="2" type="pic"/>
          </p:nvPr>
        </p:nvSpPr>
        <p:spPr>
          <a:xfrm>
            <a:off x="3389600" y="118913"/>
            <a:ext cx="1643700" cy="1535100"/>
          </a:xfrm>
          <a:prstGeom prst="rect">
            <a:avLst/>
          </a:prstGeom>
          <a:noFill/>
          <a:ln>
            <a:noFill/>
          </a:ln>
        </p:spPr>
      </p:sp>
      <p:sp>
        <p:nvSpPr>
          <p:cNvPr id="525" name="Google Shape;525;p55"/>
          <p:cNvSpPr/>
          <p:nvPr>
            <p:ph idx="3" type="pic"/>
          </p:nvPr>
        </p:nvSpPr>
        <p:spPr>
          <a:xfrm>
            <a:off x="5195935" y="118913"/>
            <a:ext cx="1643700" cy="1535100"/>
          </a:xfrm>
          <a:prstGeom prst="rect">
            <a:avLst/>
          </a:prstGeom>
          <a:noFill/>
          <a:ln>
            <a:noFill/>
          </a:ln>
        </p:spPr>
      </p:sp>
      <p:sp>
        <p:nvSpPr>
          <p:cNvPr id="526" name="Google Shape;526;p55"/>
          <p:cNvSpPr/>
          <p:nvPr>
            <p:ph idx="4" type="pic"/>
          </p:nvPr>
        </p:nvSpPr>
        <p:spPr>
          <a:xfrm>
            <a:off x="7002270" y="118913"/>
            <a:ext cx="1643700" cy="1535100"/>
          </a:xfrm>
          <a:prstGeom prst="rect">
            <a:avLst/>
          </a:prstGeom>
          <a:noFill/>
          <a:ln>
            <a:noFill/>
          </a:ln>
        </p:spPr>
      </p:sp>
      <p:sp>
        <p:nvSpPr>
          <p:cNvPr id="527" name="Google Shape;527;p55"/>
          <p:cNvSpPr/>
          <p:nvPr>
            <p:ph idx="5" type="pic"/>
          </p:nvPr>
        </p:nvSpPr>
        <p:spPr>
          <a:xfrm>
            <a:off x="3389588" y="1804212"/>
            <a:ext cx="1643700" cy="1535100"/>
          </a:xfrm>
          <a:prstGeom prst="rect">
            <a:avLst/>
          </a:prstGeom>
          <a:noFill/>
          <a:ln>
            <a:noFill/>
          </a:ln>
        </p:spPr>
      </p:sp>
      <p:sp>
        <p:nvSpPr>
          <p:cNvPr id="528" name="Google Shape;528;p55"/>
          <p:cNvSpPr/>
          <p:nvPr>
            <p:ph idx="6" type="pic"/>
          </p:nvPr>
        </p:nvSpPr>
        <p:spPr>
          <a:xfrm>
            <a:off x="5195922" y="1804212"/>
            <a:ext cx="1643700" cy="1535100"/>
          </a:xfrm>
          <a:prstGeom prst="rect">
            <a:avLst/>
          </a:prstGeom>
          <a:noFill/>
          <a:ln>
            <a:noFill/>
          </a:ln>
        </p:spPr>
      </p:sp>
      <p:sp>
        <p:nvSpPr>
          <p:cNvPr id="529" name="Google Shape;529;p55"/>
          <p:cNvSpPr/>
          <p:nvPr>
            <p:ph idx="7" type="pic"/>
          </p:nvPr>
        </p:nvSpPr>
        <p:spPr>
          <a:xfrm>
            <a:off x="7002257" y="1804212"/>
            <a:ext cx="1643700" cy="1535100"/>
          </a:xfrm>
          <a:prstGeom prst="rect">
            <a:avLst/>
          </a:prstGeom>
          <a:noFill/>
          <a:ln>
            <a:noFill/>
          </a:ln>
        </p:spPr>
      </p:sp>
      <p:sp>
        <p:nvSpPr>
          <p:cNvPr id="530" name="Google Shape;530;p55"/>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31" name="Google Shape;531;p55"/>
          <p:cNvSpPr/>
          <p:nvPr>
            <p:ph idx="8" type="pic"/>
          </p:nvPr>
        </p:nvSpPr>
        <p:spPr>
          <a:xfrm>
            <a:off x="3389588" y="3489487"/>
            <a:ext cx="1643700" cy="1535100"/>
          </a:xfrm>
          <a:prstGeom prst="rect">
            <a:avLst/>
          </a:prstGeom>
          <a:noFill/>
          <a:ln>
            <a:noFill/>
          </a:ln>
        </p:spPr>
      </p:sp>
      <p:sp>
        <p:nvSpPr>
          <p:cNvPr id="532" name="Google Shape;532;p55"/>
          <p:cNvSpPr/>
          <p:nvPr>
            <p:ph idx="9" type="pic"/>
          </p:nvPr>
        </p:nvSpPr>
        <p:spPr>
          <a:xfrm>
            <a:off x="5195922" y="3489487"/>
            <a:ext cx="1643700" cy="1535100"/>
          </a:xfrm>
          <a:prstGeom prst="rect">
            <a:avLst/>
          </a:prstGeom>
          <a:noFill/>
          <a:ln>
            <a:noFill/>
          </a:ln>
        </p:spPr>
      </p:sp>
      <p:sp>
        <p:nvSpPr>
          <p:cNvPr id="533" name="Google Shape;533;p5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type="titleOnly">
  <p:cSld name="TITLE_ONLY">
    <p:spTree>
      <p:nvGrpSpPr>
        <p:cNvPr id="57" name="Shape 57"/>
        <p:cNvGrpSpPr/>
        <p:nvPr/>
      </p:nvGrpSpPr>
      <p:grpSpPr>
        <a:xfrm>
          <a:off x="0" y="0"/>
          <a:ext cx="0" cy="0"/>
          <a:chOff x="0" y="0"/>
          <a:chExt cx="0" cy="0"/>
        </a:xfrm>
      </p:grpSpPr>
      <p:sp>
        <p:nvSpPr>
          <p:cNvPr id="58" name="Google Shape;58;p7"/>
          <p:cNvSpPr/>
          <p:nvPr>
            <p:ph idx="2" type="pic"/>
          </p:nvPr>
        </p:nvSpPr>
        <p:spPr>
          <a:xfrm>
            <a:off x="0" y="0"/>
            <a:ext cx="9144000" cy="5143500"/>
          </a:xfrm>
          <a:prstGeom prst="rect">
            <a:avLst/>
          </a:prstGeom>
          <a:noFill/>
          <a:ln>
            <a:noFill/>
          </a:ln>
        </p:spPr>
      </p:sp>
      <p:sp>
        <p:nvSpPr>
          <p:cNvPr id="59" name="Google Shape;59;p7"/>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60" name="Google Shape;60;p7"/>
          <p:cNvSpPr txBox="1"/>
          <p:nvPr>
            <p:ph idx="1" type="subTitle"/>
          </p:nvPr>
        </p:nvSpPr>
        <p:spPr>
          <a:xfrm>
            <a:off x="6057978" y="2290775"/>
            <a:ext cx="2857500" cy="41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1" name="Google Shape;61;p7"/>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62" name="Google Shape;6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slide">
  <p:cSld name="ONE_COLUMN_TEXT">
    <p:spTree>
      <p:nvGrpSpPr>
        <p:cNvPr id="63" name="Shape 63"/>
        <p:cNvGrpSpPr/>
        <p:nvPr/>
      </p:nvGrpSpPr>
      <p:grpSpPr>
        <a:xfrm>
          <a:off x="0" y="0"/>
          <a:ext cx="0" cy="0"/>
          <a:chOff x="0" y="0"/>
          <a:chExt cx="0" cy="0"/>
        </a:xfrm>
      </p:grpSpPr>
      <p:graphicFrame>
        <p:nvGraphicFramePr>
          <p:cNvPr id="64" name="Google Shape;64;p8"/>
          <p:cNvGraphicFramePr/>
          <p:nvPr/>
        </p:nvGraphicFramePr>
        <p:xfrm>
          <a:off x="228588" y="673800"/>
          <a:ext cx="3000000" cy="3000000"/>
        </p:xfrm>
        <a:graphic>
          <a:graphicData uri="http://schemas.openxmlformats.org/drawingml/2006/table">
            <a:tbl>
              <a:tblPr>
                <a:noFill/>
                <a:tableStyleId>{38668702-15CE-4BCF-AA8A-26E6600F36AC}</a:tableStyleId>
              </a:tblPr>
              <a:tblGrid>
                <a:gridCol w="8686800"/>
              </a:tblGrid>
              <a:tr h="1578575">
                <a:tc>
                  <a:txBody>
                    <a:bodyPr/>
                    <a:lstStyle/>
                    <a:p>
                      <a:pPr indent="0" lvl="0" marL="0" rtl="0" algn="l">
                        <a:spcBef>
                          <a:spcPts val="0"/>
                        </a:spcBef>
                        <a:spcAft>
                          <a:spcPts val="0"/>
                        </a:spcAft>
                        <a:buNone/>
                      </a:pPr>
                      <a:r>
                        <a:t/>
                      </a:r>
                      <a:endParaRPr/>
                    </a:p>
                  </a:txBody>
                  <a:tcPr marT="91425" marB="91425" marR="91425" marL="91425">
                    <a:lnL cap="flat" cmpd="sng" w="28575">
                      <a:solidFill>
                        <a:srgbClr val="FFFCE9">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5" name="Google Shape;65;p8"/>
          <p:cNvSpPr txBox="1"/>
          <p:nvPr>
            <p:ph type="title"/>
          </p:nvPr>
        </p:nvSpPr>
        <p:spPr>
          <a:xfrm>
            <a:off x="5351675" y="760825"/>
            <a:ext cx="3449400" cy="14043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9600"/>
              <a:buNone/>
              <a:defRPr sz="9600"/>
            </a:lvl1pPr>
            <a:lvl2pPr lvl="1" algn="r">
              <a:spcBef>
                <a:spcPts val="0"/>
              </a:spcBef>
              <a:spcAft>
                <a:spcPts val="0"/>
              </a:spcAft>
              <a:buSzPts val="4800"/>
              <a:buNone/>
              <a:defRPr/>
            </a:lvl2pPr>
            <a:lvl3pPr lvl="2" algn="r">
              <a:spcBef>
                <a:spcPts val="0"/>
              </a:spcBef>
              <a:spcAft>
                <a:spcPts val="0"/>
              </a:spcAft>
              <a:buSzPts val="4800"/>
              <a:buNone/>
              <a:defRPr/>
            </a:lvl3pPr>
            <a:lvl4pPr lvl="3" algn="r">
              <a:spcBef>
                <a:spcPts val="0"/>
              </a:spcBef>
              <a:spcAft>
                <a:spcPts val="0"/>
              </a:spcAft>
              <a:buSzPts val="4800"/>
              <a:buNone/>
              <a:defRPr/>
            </a:lvl4pPr>
            <a:lvl5pPr lvl="4" algn="r">
              <a:spcBef>
                <a:spcPts val="0"/>
              </a:spcBef>
              <a:spcAft>
                <a:spcPts val="0"/>
              </a:spcAft>
              <a:buSzPts val="4800"/>
              <a:buNone/>
              <a:defRPr/>
            </a:lvl5pPr>
            <a:lvl6pPr lvl="5" algn="r">
              <a:spcBef>
                <a:spcPts val="0"/>
              </a:spcBef>
              <a:spcAft>
                <a:spcPts val="0"/>
              </a:spcAft>
              <a:buSzPts val="4800"/>
              <a:buNone/>
              <a:defRPr/>
            </a:lvl6pPr>
            <a:lvl7pPr lvl="6" algn="r">
              <a:spcBef>
                <a:spcPts val="0"/>
              </a:spcBef>
              <a:spcAft>
                <a:spcPts val="0"/>
              </a:spcAft>
              <a:buSzPts val="4800"/>
              <a:buNone/>
              <a:defRPr/>
            </a:lvl7pPr>
            <a:lvl8pPr lvl="7" algn="r">
              <a:spcBef>
                <a:spcPts val="0"/>
              </a:spcBef>
              <a:spcAft>
                <a:spcPts val="0"/>
              </a:spcAft>
              <a:buSzPts val="4800"/>
              <a:buNone/>
              <a:defRPr/>
            </a:lvl8pPr>
            <a:lvl9pPr lvl="8" algn="r">
              <a:spcBef>
                <a:spcPts val="0"/>
              </a:spcBef>
              <a:spcAft>
                <a:spcPts val="0"/>
              </a:spcAft>
              <a:buSzPts val="4800"/>
              <a:buNone/>
              <a:defRPr/>
            </a:lvl9pPr>
          </a:lstStyle>
          <a:p/>
        </p:txBody>
      </p:sp>
      <p:sp>
        <p:nvSpPr>
          <p:cNvPr id="66" name="Google Shape;66;p8"/>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67" name="Google Shape;67;p8"/>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cxnSp>
        <p:nvCxnSpPr>
          <p:cNvPr id="68" name="Google Shape;68;p8"/>
          <p:cNvCxnSpPr/>
          <p:nvPr/>
        </p:nvCxnSpPr>
        <p:spPr>
          <a:xfrm>
            <a:off x="7700100" y="2252375"/>
            <a:ext cx="0" cy="281400"/>
          </a:xfrm>
          <a:prstGeom prst="straightConnector1">
            <a:avLst/>
          </a:prstGeom>
          <a:noFill/>
          <a:ln cap="flat" cmpd="sng" w="28575">
            <a:solidFill>
              <a:schemeClr val="dk1"/>
            </a:solidFill>
            <a:prstDash val="solid"/>
            <a:round/>
            <a:headEnd len="med" w="med" type="none"/>
            <a:tailEnd len="med" w="med" type="none"/>
          </a:ln>
        </p:spPr>
      </p:cxnSp>
      <p:sp>
        <p:nvSpPr>
          <p:cNvPr id="69" name="Google Shape;69;p8"/>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0" name="Google Shape;70;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Updates">
  <p:cSld name="MAIN_POINT">
    <p:bg>
      <p:bgPr>
        <a:solidFill>
          <a:schemeClr val="lt1"/>
        </a:solidFill>
      </p:bgPr>
    </p:bg>
    <p:spTree>
      <p:nvGrpSpPr>
        <p:cNvPr id="71" name="Shape 71"/>
        <p:cNvGrpSpPr/>
        <p:nvPr/>
      </p:nvGrpSpPr>
      <p:grpSpPr>
        <a:xfrm>
          <a:off x="0" y="0"/>
          <a:ext cx="0" cy="0"/>
          <a:chOff x="0" y="0"/>
          <a:chExt cx="0" cy="0"/>
        </a:xfrm>
      </p:grpSpPr>
      <p:graphicFrame>
        <p:nvGraphicFramePr>
          <p:cNvPr id="72" name="Google Shape;72;p9"/>
          <p:cNvGraphicFramePr/>
          <p:nvPr/>
        </p:nvGraphicFramePr>
        <p:xfrm>
          <a:off x="226313" y="1420925"/>
          <a:ext cx="3000000" cy="3000000"/>
        </p:xfrm>
        <a:graphic>
          <a:graphicData uri="http://schemas.openxmlformats.org/drawingml/2006/table">
            <a:tbl>
              <a:tblPr>
                <a:noFill/>
                <a:tableStyleId>{38668702-15CE-4BCF-AA8A-26E6600F36AC}</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3" name="Google Shape;73;p9"/>
          <p:cNvGraphicFramePr/>
          <p:nvPr/>
        </p:nvGraphicFramePr>
        <p:xfrm>
          <a:off x="226300" y="2657563"/>
          <a:ext cx="3000000" cy="3000000"/>
        </p:xfrm>
        <a:graphic>
          <a:graphicData uri="http://schemas.openxmlformats.org/drawingml/2006/table">
            <a:tbl>
              <a:tblPr>
                <a:noFill/>
                <a:tableStyleId>{38668702-15CE-4BCF-AA8A-26E6600F36AC}</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4" name="Google Shape;74;p9"/>
          <p:cNvGraphicFramePr/>
          <p:nvPr/>
        </p:nvGraphicFramePr>
        <p:xfrm>
          <a:off x="226300" y="3894500"/>
          <a:ext cx="3000000" cy="3000000"/>
        </p:xfrm>
        <a:graphic>
          <a:graphicData uri="http://schemas.openxmlformats.org/drawingml/2006/table">
            <a:tbl>
              <a:tblPr>
                <a:noFill/>
                <a:tableStyleId>{38668702-15CE-4BCF-AA8A-26E6600F36AC}</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5" name="Google Shape;75;p9"/>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76" name="Google Shape;76;p9"/>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7" name="Google Shape;77;p9"/>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8" name="Google Shape;78;p9"/>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9" name="Google Shape;79;p9"/>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80" name="Google Shape;80;p9"/>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81" name="Google Shape;81;p9"/>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82" name="Google Shape;82;p9"/>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83" name="Google Shape;83;p9"/>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84" name="Google Shape;84;p9"/>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85" name="Google Shape;85;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an">
  <p:cSld name="CUSTOM_7">
    <p:bg>
      <p:bgPr>
        <a:solidFill>
          <a:schemeClr val="dk1"/>
        </a:solidFill>
      </p:bgPr>
    </p:bg>
    <p:spTree>
      <p:nvGrpSpPr>
        <p:cNvPr id="86" name="Shape 86"/>
        <p:cNvGrpSpPr/>
        <p:nvPr/>
      </p:nvGrpSpPr>
      <p:grpSpPr>
        <a:xfrm>
          <a:off x="0" y="0"/>
          <a:ext cx="0" cy="0"/>
          <a:chOff x="0" y="0"/>
          <a:chExt cx="0" cy="0"/>
        </a:xfrm>
      </p:grpSpPr>
      <p:graphicFrame>
        <p:nvGraphicFramePr>
          <p:cNvPr id="87" name="Google Shape;87;p10"/>
          <p:cNvGraphicFramePr/>
          <p:nvPr/>
        </p:nvGraphicFramePr>
        <p:xfrm>
          <a:off x="228588" y="1424250"/>
          <a:ext cx="3000000" cy="3000000"/>
        </p:xfrm>
        <a:graphic>
          <a:graphicData uri="http://schemas.openxmlformats.org/drawingml/2006/table">
            <a:tbl>
              <a:tblPr>
                <a:noFill/>
                <a:tableStyleId>{38668702-15CE-4BCF-AA8A-26E6600F36AC}</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88" name="Google Shape;88;p10"/>
          <p:cNvGraphicFramePr/>
          <p:nvPr/>
        </p:nvGraphicFramePr>
        <p:xfrm>
          <a:off x="3216075" y="1424250"/>
          <a:ext cx="3000000" cy="3000000"/>
        </p:xfrm>
        <a:graphic>
          <a:graphicData uri="http://schemas.openxmlformats.org/drawingml/2006/table">
            <a:tbl>
              <a:tblPr>
                <a:noFill/>
                <a:tableStyleId>{38668702-15CE-4BCF-AA8A-26E6600F36AC}</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89" name="Google Shape;89;p10"/>
          <p:cNvGraphicFramePr/>
          <p:nvPr/>
        </p:nvGraphicFramePr>
        <p:xfrm>
          <a:off x="6203563" y="1424250"/>
          <a:ext cx="3000000" cy="3000000"/>
        </p:xfrm>
        <a:graphic>
          <a:graphicData uri="http://schemas.openxmlformats.org/drawingml/2006/table">
            <a:tbl>
              <a:tblPr>
                <a:noFill/>
                <a:tableStyleId>{38668702-15CE-4BCF-AA8A-26E6600F36AC}</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90" name="Google Shape;90;p10"/>
          <p:cNvSpPr txBox="1"/>
          <p:nvPr>
            <p:ph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91" name="Google Shape;91;p10"/>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92" name="Google Shape;92;p10"/>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93" name="Google Shape;93;p10"/>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94" name="Google Shape;94;p10"/>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95" name="Google Shape;95;p10"/>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96" name="Google Shape;96;p10"/>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97" name="Google Shape;97;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2.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457200"/>
            <a:ext cx="5120700" cy="13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228600" y="3180525"/>
            <a:ext cx="8686800" cy="1739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99">
          <p15:clr>
            <a:srgbClr val="E46962"/>
          </p15:clr>
        </p15:guide>
        <p15:guide id="2" pos="3744">
          <p15:clr>
            <a:srgbClr val="E46962"/>
          </p15:clr>
        </p15:guide>
        <p15:guide id="3" pos="144">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816">
          <p15:clr>
            <a:srgbClr val="E46962"/>
          </p15:clr>
        </p15:guide>
        <p15:guide id="20" pos="4194">
          <p15:clr>
            <a:srgbClr val="E46962"/>
          </p15:clr>
        </p15:guide>
        <p15:guide id="21" pos="4270">
          <p15:clr>
            <a:srgbClr val="E46962"/>
          </p15:clr>
        </p15:guide>
        <p15:guide id="22" pos="4644">
          <p15:clr>
            <a:srgbClr val="E46962"/>
          </p15:clr>
        </p15:guide>
        <p15:guide id="23" pos="4720">
          <p15:clr>
            <a:srgbClr val="E46962"/>
          </p15:clr>
        </p15:guide>
        <p15:guide id="24" pos="5094">
          <p15:clr>
            <a:srgbClr val="E46962"/>
          </p15:clr>
        </p15:guide>
        <p15:guide id="25" pos="5170">
          <p15:clr>
            <a:srgbClr val="E46962"/>
          </p15:clr>
        </p15:guide>
        <p15:guide id="26" pos="5544">
          <p15:clr>
            <a:srgbClr val="E46962"/>
          </p15:clr>
        </p15:guide>
        <p15:guide id="27" pos="5616">
          <p15:clr>
            <a:srgbClr val="E46962"/>
          </p15:clr>
        </p15:guide>
        <p15:guide id="28" orient="horz" pos="141">
          <p15:clr>
            <a:srgbClr val="E46962"/>
          </p15:clr>
        </p15:guide>
        <p15:guide id="29"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7" name="Shape 537"/>
        <p:cNvGrpSpPr/>
        <p:nvPr/>
      </p:nvGrpSpPr>
      <p:grpSpPr>
        <a:xfrm>
          <a:off x="0" y="0"/>
          <a:ext cx="0" cy="0"/>
          <a:chOff x="0" y="0"/>
          <a:chExt cx="0" cy="0"/>
        </a:xfrm>
      </p:grpSpPr>
      <p:pic>
        <p:nvPicPr>
          <p:cNvPr descr="Forest dense with evergreen trees." id="538" name="Google Shape;538;p56"/>
          <p:cNvPicPr preferRelativeResize="0"/>
          <p:nvPr>
            <p:ph idx="2" type="pic"/>
          </p:nvPr>
        </p:nvPicPr>
        <p:blipFill rotWithShape="1">
          <a:blip r:embed="rId3">
            <a:alphaModFix/>
          </a:blip>
          <a:srcRect b="7526" l="0" r="0" t="7518"/>
          <a:stretch/>
        </p:blipFill>
        <p:spPr>
          <a:xfrm>
            <a:off x="0" y="76200"/>
            <a:ext cx="9144003" cy="5143501"/>
          </a:xfrm>
          <a:prstGeom prst="rect">
            <a:avLst/>
          </a:prstGeom>
        </p:spPr>
      </p:pic>
      <p:sp>
        <p:nvSpPr>
          <p:cNvPr id="539" name="Google Shape;539;p56"/>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AlpineWay</a:t>
            </a:r>
            <a:endParaRPr/>
          </a:p>
          <a:p>
            <a:pPr indent="0" lvl="0" marL="0" rtl="0" algn="l">
              <a:spcBef>
                <a:spcPts val="0"/>
              </a:spcBef>
              <a:spcAft>
                <a:spcPts val="0"/>
              </a:spcAft>
              <a:buNone/>
            </a:pPr>
            <a:r>
              <a:t/>
            </a:r>
            <a:endParaRPr/>
          </a:p>
        </p:txBody>
      </p:sp>
      <p:sp>
        <p:nvSpPr>
          <p:cNvPr id="540" name="Google Shape;540;p56"/>
          <p:cNvSpPr txBox="1"/>
          <p:nvPr>
            <p:ph idx="1" type="subTitle"/>
          </p:nvPr>
        </p:nvSpPr>
        <p:spPr>
          <a:xfrm>
            <a:off x="342750" y="3820125"/>
            <a:ext cx="27435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Πλευρίδη Βασιλική 10454</a:t>
            </a:r>
            <a:endParaRPr sz="1400"/>
          </a:p>
          <a:p>
            <a:pPr indent="0" lvl="0" marL="0" rtl="0" algn="l">
              <a:spcBef>
                <a:spcPts val="0"/>
              </a:spcBef>
              <a:spcAft>
                <a:spcPts val="0"/>
              </a:spcAft>
              <a:buNone/>
            </a:pPr>
            <a:r>
              <a:rPr lang="en" sz="1400"/>
              <a:t>Αιτσίδης Βασίλης 10330</a:t>
            </a:r>
            <a:endParaRPr sz="1400"/>
          </a:p>
          <a:p>
            <a:pPr indent="0" lvl="0" marL="0" rtl="0" algn="l">
              <a:spcBef>
                <a:spcPts val="0"/>
              </a:spcBef>
              <a:spcAft>
                <a:spcPts val="0"/>
              </a:spcAft>
              <a:buNone/>
            </a:pPr>
            <a:r>
              <a:rPr lang="en" sz="1400"/>
              <a:t>Κουκουλέτσου Κατερίνα 10218</a:t>
            </a:r>
            <a:endParaRPr sz="1400"/>
          </a:p>
          <a:p>
            <a:pPr indent="0" lvl="0" marL="0" rtl="0" algn="l">
              <a:spcBef>
                <a:spcPts val="0"/>
              </a:spcBef>
              <a:spcAft>
                <a:spcPts val="0"/>
              </a:spcAft>
              <a:buNone/>
            </a:pPr>
            <a:r>
              <a:t/>
            </a:r>
            <a:endParaRPr sz="1400"/>
          </a:p>
        </p:txBody>
      </p:sp>
      <p:sp>
        <p:nvSpPr>
          <p:cNvPr id="541" name="Google Shape;541;p56"/>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January 2025</a:t>
            </a:r>
            <a:endParaRPr/>
          </a:p>
        </p:txBody>
      </p:sp>
      <p:cxnSp>
        <p:nvCxnSpPr>
          <p:cNvPr id="542" name="Google Shape;542;p56"/>
          <p:cNvCxnSpPr/>
          <p:nvPr/>
        </p:nvCxnSpPr>
        <p:spPr>
          <a:xfrm>
            <a:off x="342750" y="1282588"/>
            <a:ext cx="8458500" cy="0"/>
          </a:xfrm>
          <a:prstGeom prst="straightConnector1">
            <a:avLst/>
          </a:prstGeom>
          <a:noFill/>
          <a:ln cap="flat" cmpd="sng" w="28575">
            <a:solidFill>
              <a:schemeClr val="dk1"/>
            </a:solidFill>
            <a:prstDash val="solid"/>
            <a:round/>
            <a:headEnd len="med" w="med" type="none"/>
            <a:tailEnd len="med" w="med" type="none"/>
          </a:ln>
        </p:spPr>
      </p:cxnSp>
      <p:cxnSp>
        <p:nvCxnSpPr>
          <p:cNvPr id="543" name="Google Shape;543;p56"/>
          <p:cNvCxnSpPr/>
          <p:nvPr/>
        </p:nvCxnSpPr>
        <p:spPr>
          <a:xfrm>
            <a:off x="342750" y="3860913"/>
            <a:ext cx="8458500" cy="0"/>
          </a:xfrm>
          <a:prstGeom prst="straightConnector1">
            <a:avLst/>
          </a:prstGeom>
          <a:noFill/>
          <a:ln cap="flat" cmpd="sng" w="76200">
            <a:solidFill>
              <a:schemeClr val="dk1"/>
            </a:solidFill>
            <a:prstDash val="solid"/>
            <a:round/>
            <a:headEnd len="med" w="med" type="none"/>
            <a:tailEnd len="med" w="med" type="none"/>
          </a:ln>
        </p:spPr>
      </p:cxnSp>
      <p:pic>
        <p:nvPicPr>
          <p:cNvPr id="544" name="Google Shape;544;p56"/>
          <p:cNvPicPr preferRelativeResize="0"/>
          <p:nvPr/>
        </p:nvPicPr>
        <p:blipFill>
          <a:blip r:embed="rId4">
            <a:alphaModFix/>
          </a:blip>
          <a:stretch>
            <a:fillRect/>
          </a:stretch>
        </p:blipFill>
        <p:spPr>
          <a:xfrm>
            <a:off x="7856523" y="76200"/>
            <a:ext cx="1184100" cy="118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grpSp>
        <p:nvGrpSpPr>
          <p:cNvPr id="685" name="Google Shape;685;p65"/>
          <p:cNvGrpSpPr/>
          <p:nvPr/>
        </p:nvGrpSpPr>
        <p:grpSpPr>
          <a:xfrm>
            <a:off x="163" y="-12566"/>
            <a:ext cx="9143670" cy="5168627"/>
            <a:chOff x="238125" y="848375"/>
            <a:chExt cx="7144050" cy="4018525"/>
          </a:xfrm>
        </p:grpSpPr>
        <p:sp>
          <p:nvSpPr>
            <p:cNvPr id="686" name="Google Shape;686;p65"/>
            <p:cNvSpPr/>
            <p:nvPr/>
          </p:nvSpPr>
          <p:spPr>
            <a:xfrm>
              <a:off x="238125" y="848375"/>
              <a:ext cx="2120000" cy="4018525"/>
            </a:xfrm>
            <a:custGeom>
              <a:rect b="b" l="l" r="r" t="t"/>
              <a:pathLst>
                <a:path extrusionOk="0" h="160741" w="84800">
                  <a:moveTo>
                    <a:pt x="0" y="0"/>
                  </a:moveTo>
                  <a:lnTo>
                    <a:pt x="0" y="160741"/>
                  </a:lnTo>
                  <a:lnTo>
                    <a:pt x="84800" y="160741"/>
                  </a:lnTo>
                  <a:lnTo>
                    <a:pt x="84026" y="160729"/>
                  </a:lnTo>
                  <a:lnTo>
                    <a:pt x="82526" y="160574"/>
                  </a:lnTo>
                  <a:lnTo>
                    <a:pt x="81073" y="160277"/>
                  </a:lnTo>
                  <a:lnTo>
                    <a:pt x="79668" y="159848"/>
                  </a:lnTo>
                  <a:lnTo>
                    <a:pt x="78334" y="159276"/>
                  </a:lnTo>
                  <a:lnTo>
                    <a:pt x="77072" y="158586"/>
                  </a:lnTo>
                  <a:lnTo>
                    <a:pt x="75882" y="157788"/>
                  </a:lnTo>
                  <a:lnTo>
                    <a:pt x="74786" y="156883"/>
                  </a:lnTo>
                  <a:lnTo>
                    <a:pt x="73774" y="155871"/>
                  </a:lnTo>
                  <a:lnTo>
                    <a:pt x="72857" y="154764"/>
                  </a:lnTo>
                  <a:lnTo>
                    <a:pt x="72060" y="153573"/>
                  </a:lnTo>
                  <a:lnTo>
                    <a:pt x="71369" y="152311"/>
                  </a:lnTo>
                  <a:lnTo>
                    <a:pt x="70809" y="150977"/>
                  </a:lnTo>
                  <a:lnTo>
                    <a:pt x="70369" y="149584"/>
                  </a:lnTo>
                  <a:lnTo>
                    <a:pt x="70071" y="148132"/>
                  </a:lnTo>
                  <a:lnTo>
                    <a:pt x="69928" y="146620"/>
                  </a:lnTo>
                  <a:lnTo>
                    <a:pt x="69916" y="145857"/>
                  </a:lnTo>
                  <a:lnTo>
                    <a:pt x="69916" y="126069"/>
                  </a:lnTo>
                  <a:lnTo>
                    <a:pt x="69893" y="125295"/>
                  </a:lnTo>
                  <a:lnTo>
                    <a:pt x="69750" y="123794"/>
                  </a:lnTo>
                  <a:lnTo>
                    <a:pt x="69452" y="122342"/>
                  </a:lnTo>
                  <a:lnTo>
                    <a:pt x="69012" y="120937"/>
                  </a:lnTo>
                  <a:lnTo>
                    <a:pt x="68452" y="119603"/>
                  </a:lnTo>
                  <a:lnTo>
                    <a:pt x="67761" y="118341"/>
                  </a:lnTo>
                  <a:lnTo>
                    <a:pt x="66964" y="117150"/>
                  </a:lnTo>
                  <a:lnTo>
                    <a:pt x="66047" y="116055"/>
                  </a:lnTo>
                  <a:lnTo>
                    <a:pt x="65035" y="115043"/>
                  </a:lnTo>
                  <a:lnTo>
                    <a:pt x="63939" y="114126"/>
                  </a:lnTo>
                  <a:lnTo>
                    <a:pt x="62749" y="113328"/>
                  </a:lnTo>
                  <a:lnTo>
                    <a:pt x="61486" y="112638"/>
                  </a:lnTo>
                  <a:lnTo>
                    <a:pt x="60153" y="112078"/>
                  </a:lnTo>
                  <a:lnTo>
                    <a:pt x="58748" y="111638"/>
                  </a:lnTo>
                  <a:lnTo>
                    <a:pt x="57295" y="111340"/>
                  </a:lnTo>
                  <a:lnTo>
                    <a:pt x="55795" y="111197"/>
                  </a:lnTo>
                  <a:lnTo>
                    <a:pt x="55033" y="111185"/>
                  </a:lnTo>
                  <a:lnTo>
                    <a:pt x="15145" y="111185"/>
                  </a:lnTo>
                  <a:lnTo>
                    <a:pt x="14371" y="111161"/>
                  </a:lnTo>
                  <a:lnTo>
                    <a:pt x="12871" y="111018"/>
                  </a:lnTo>
                  <a:lnTo>
                    <a:pt x="11419" y="110721"/>
                  </a:lnTo>
                  <a:lnTo>
                    <a:pt x="10014" y="110280"/>
                  </a:lnTo>
                  <a:lnTo>
                    <a:pt x="8680" y="109721"/>
                  </a:lnTo>
                  <a:lnTo>
                    <a:pt x="7418" y="109030"/>
                  </a:lnTo>
                  <a:lnTo>
                    <a:pt x="6227" y="108232"/>
                  </a:lnTo>
                  <a:lnTo>
                    <a:pt x="5132" y="107315"/>
                  </a:lnTo>
                  <a:lnTo>
                    <a:pt x="4120" y="106303"/>
                  </a:lnTo>
                  <a:lnTo>
                    <a:pt x="3203" y="105208"/>
                  </a:lnTo>
                  <a:lnTo>
                    <a:pt x="2405" y="104017"/>
                  </a:lnTo>
                  <a:lnTo>
                    <a:pt x="1715" y="102755"/>
                  </a:lnTo>
                  <a:lnTo>
                    <a:pt x="1155" y="101422"/>
                  </a:lnTo>
                  <a:lnTo>
                    <a:pt x="714" y="100017"/>
                  </a:lnTo>
                  <a:lnTo>
                    <a:pt x="417" y="98564"/>
                  </a:lnTo>
                  <a:lnTo>
                    <a:pt x="274" y="97064"/>
                  </a:lnTo>
                  <a:lnTo>
                    <a:pt x="250" y="96302"/>
                  </a:lnTo>
                  <a:lnTo>
                    <a:pt x="250" y="14883"/>
                  </a:lnTo>
                  <a:lnTo>
                    <a:pt x="274" y="14121"/>
                  </a:lnTo>
                  <a:lnTo>
                    <a:pt x="417" y="12609"/>
                  </a:lnTo>
                  <a:lnTo>
                    <a:pt x="714" y="11157"/>
                  </a:lnTo>
                  <a:lnTo>
                    <a:pt x="1155" y="9764"/>
                  </a:lnTo>
                  <a:lnTo>
                    <a:pt x="1715" y="8430"/>
                  </a:lnTo>
                  <a:lnTo>
                    <a:pt x="2405" y="7168"/>
                  </a:lnTo>
                  <a:lnTo>
                    <a:pt x="3203" y="5977"/>
                  </a:lnTo>
                  <a:lnTo>
                    <a:pt x="4120" y="4870"/>
                  </a:lnTo>
                  <a:lnTo>
                    <a:pt x="5132" y="3858"/>
                  </a:lnTo>
                  <a:lnTo>
                    <a:pt x="6227" y="2953"/>
                  </a:lnTo>
                  <a:lnTo>
                    <a:pt x="7418" y="2155"/>
                  </a:lnTo>
                  <a:lnTo>
                    <a:pt x="8680" y="1465"/>
                  </a:lnTo>
                  <a:lnTo>
                    <a:pt x="10014" y="893"/>
                  </a:lnTo>
                  <a:lnTo>
                    <a:pt x="11419" y="464"/>
                  </a:lnTo>
                  <a:lnTo>
                    <a:pt x="12871" y="167"/>
                  </a:lnTo>
                  <a:lnTo>
                    <a:pt x="14371" y="12"/>
                  </a:lnTo>
                  <a:lnTo>
                    <a:pt x="151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5"/>
            <p:cNvSpPr/>
            <p:nvPr/>
          </p:nvSpPr>
          <p:spPr>
            <a:xfrm>
              <a:off x="2658450" y="848375"/>
              <a:ext cx="2211125" cy="1908950"/>
            </a:xfrm>
            <a:custGeom>
              <a:rect b="b" l="l" r="r" t="t"/>
              <a:pathLst>
                <a:path extrusionOk="0" h="76358" w="88445">
                  <a:moveTo>
                    <a:pt x="1" y="0"/>
                  </a:moveTo>
                  <a:lnTo>
                    <a:pt x="763" y="12"/>
                  </a:lnTo>
                  <a:lnTo>
                    <a:pt x="2263" y="167"/>
                  </a:lnTo>
                  <a:lnTo>
                    <a:pt x="3716" y="464"/>
                  </a:lnTo>
                  <a:lnTo>
                    <a:pt x="5121" y="893"/>
                  </a:lnTo>
                  <a:lnTo>
                    <a:pt x="6454" y="1465"/>
                  </a:lnTo>
                  <a:lnTo>
                    <a:pt x="7716" y="2155"/>
                  </a:lnTo>
                  <a:lnTo>
                    <a:pt x="8907" y="2953"/>
                  </a:lnTo>
                  <a:lnTo>
                    <a:pt x="10002" y="3858"/>
                  </a:lnTo>
                  <a:lnTo>
                    <a:pt x="11014" y="4870"/>
                  </a:lnTo>
                  <a:lnTo>
                    <a:pt x="11931" y="5977"/>
                  </a:lnTo>
                  <a:lnTo>
                    <a:pt x="12729" y="7168"/>
                  </a:lnTo>
                  <a:lnTo>
                    <a:pt x="13420" y="8430"/>
                  </a:lnTo>
                  <a:lnTo>
                    <a:pt x="13979" y="9764"/>
                  </a:lnTo>
                  <a:lnTo>
                    <a:pt x="14420" y="11157"/>
                  </a:lnTo>
                  <a:lnTo>
                    <a:pt x="14717" y="12609"/>
                  </a:lnTo>
                  <a:lnTo>
                    <a:pt x="14860" y="14121"/>
                  </a:lnTo>
                  <a:lnTo>
                    <a:pt x="14884" y="14883"/>
                  </a:lnTo>
                  <a:lnTo>
                    <a:pt x="14884" y="61474"/>
                  </a:lnTo>
                  <a:lnTo>
                    <a:pt x="14896" y="62237"/>
                  </a:lnTo>
                  <a:lnTo>
                    <a:pt x="15039" y="63737"/>
                  </a:lnTo>
                  <a:lnTo>
                    <a:pt x="15337" y="65189"/>
                  </a:lnTo>
                  <a:lnTo>
                    <a:pt x="15777" y="66594"/>
                  </a:lnTo>
                  <a:lnTo>
                    <a:pt x="16337" y="67928"/>
                  </a:lnTo>
                  <a:lnTo>
                    <a:pt x="17027" y="69190"/>
                  </a:lnTo>
                  <a:lnTo>
                    <a:pt x="17825" y="70381"/>
                  </a:lnTo>
                  <a:lnTo>
                    <a:pt x="18742" y="71476"/>
                  </a:lnTo>
                  <a:lnTo>
                    <a:pt x="19754" y="72488"/>
                  </a:lnTo>
                  <a:lnTo>
                    <a:pt x="20849" y="73405"/>
                  </a:lnTo>
                  <a:lnTo>
                    <a:pt x="22040" y="74203"/>
                  </a:lnTo>
                  <a:lnTo>
                    <a:pt x="23302" y="74893"/>
                  </a:lnTo>
                  <a:lnTo>
                    <a:pt x="24636" y="75453"/>
                  </a:lnTo>
                  <a:lnTo>
                    <a:pt x="26041" y="75894"/>
                  </a:lnTo>
                  <a:lnTo>
                    <a:pt x="27493" y="76191"/>
                  </a:lnTo>
                  <a:lnTo>
                    <a:pt x="28994" y="76334"/>
                  </a:lnTo>
                  <a:lnTo>
                    <a:pt x="29768" y="76358"/>
                  </a:lnTo>
                  <a:lnTo>
                    <a:pt x="58677" y="76358"/>
                  </a:lnTo>
                  <a:lnTo>
                    <a:pt x="59439" y="76334"/>
                  </a:lnTo>
                  <a:lnTo>
                    <a:pt x="60951" y="76191"/>
                  </a:lnTo>
                  <a:lnTo>
                    <a:pt x="62404" y="75894"/>
                  </a:lnTo>
                  <a:lnTo>
                    <a:pt x="63797" y="75453"/>
                  </a:lnTo>
                  <a:lnTo>
                    <a:pt x="65131" y="74893"/>
                  </a:lnTo>
                  <a:lnTo>
                    <a:pt x="66393" y="74203"/>
                  </a:lnTo>
                  <a:lnTo>
                    <a:pt x="67583" y="73405"/>
                  </a:lnTo>
                  <a:lnTo>
                    <a:pt x="68691" y="72488"/>
                  </a:lnTo>
                  <a:lnTo>
                    <a:pt x="69703" y="71476"/>
                  </a:lnTo>
                  <a:lnTo>
                    <a:pt x="70608" y="70381"/>
                  </a:lnTo>
                  <a:lnTo>
                    <a:pt x="71406" y="69190"/>
                  </a:lnTo>
                  <a:lnTo>
                    <a:pt x="72096" y="67928"/>
                  </a:lnTo>
                  <a:lnTo>
                    <a:pt x="72668" y="66594"/>
                  </a:lnTo>
                  <a:lnTo>
                    <a:pt x="73096" y="65189"/>
                  </a:lnTo>
                  <a:lnTo>
                    <a:pt x="73394" y="63737"/>
                  </a:lnTo>
                  <a:lnTo>
                    <a:pt x="73549" y="62237"/>
                  </a:lnTo>
                  <a:lnTo>
                    <a:pt x="73561" y="61474"/>
                  </a:lnTo>
                  <a:lnTo>
                    <a:pt x="73561" y="14883"/>
                  </a:lnTo>
                  <a:lnTo>
                    <a:pt x="73573" y="14121"/>
                  </a:lnTo>
                  <a:lnTo>
                    <a:pt x="73727" y="12609"/>
                  </a:lnTo>
                  <a:lnTo>
                    <a:pt x="74025" y="11157"/>
                  </a:lnTo>
                  <a:lnTo>
                    <a:pt x="74454" y="9764"/>
                  </a:lnTo>
                  <a:lnTo>
                    <a:pt x="75025" y="8430"/>
                  </a:lnTo>
                  <a:lnTo>
                    <a:pt x="75716" y="7168"/>
                  </a:lnTo>
                  <a:lnTo>
                    <a:pt x="76514" y="5977"/>
                  </a:lnTo>
                  <a:lnTo>
                    <a:pt x="77418" y="4870"/>
                  </a:lnTo>
                  <a:lnTo>
                    <a:pt x="78430" y="3858"/>
                  </a:lnTo>
                  <a:lnTo>
                    <a:pt x="79538" y="2953"/>
                  </a:lnTo>
                  <a:lnTo>
                    <a:pt x="80728" y="2155"/>
                  </a:lnTo>
                  <a:lnTo>
                    <a:pt x="81991" y="1465"/>
                  </a:lnTo>
                  <a:lnTo>
                    <a:pt x="83324" y="893"/>
                  </a:lnTo>
                  <a:lnTo>
                    <a:pt x="84717" y="464"/>
                  </a:lnTo>
                  <a:lnTo>
                    <a:pt x="86170" y="167"/>
                  </a:lnTo>
                  <a:lnTo>
                    <a:pt x="87682" y="12"/>
                  </a:lnTo>
                  <a:lnTo>
                    <a:pt x="884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5"/>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5"/>
            <p:cNvSpPr/>
            <p:nvPr/>
          </p:nvSpPr>
          <p:spPr>
            <a:xfrm>
              <a:off x="4399825" y="3490175"/>
              <a:ext cx="2982350" cy="1376725"/>
            </a:xfrm>
            <a:custGeom>
              <a:rect b="b" l="l" r="r" t="t"/>
              <a:pathLst>
                <a:path extrusionOk="0" h="55069" w="119294">
                  <a:moveTo>
                    <a:pt x="119294" y="0"/>
                  </a:moveTo>
                  <a:lnTo>
                    <a:pt x="119282" y="762"/>
                  </a:lnTo>
                  <a:lnTo>
                    <a:pt x="119127" y="2274"/>
                  </a:lnTo>
                  <a:lnTo>
                    <a:pt x="118830" y="3727"/>
                  </a:lnTo>
                  <a:lnTo>
                    <a:pt x="118401" y="5120"/>
                  </a:lnTo>
                  <a:lnTo>
                    <a:pt x="117829" y="6454"/>
                  </a:lnTo>
                  <a:lnTo>
                    <a:pt x="117139" y="7716"/>
                  </a:lnTo>
                  <a:lnTo>
                    <a:pt x="116341" y="8907"/>
                  </a:lnTo>
                  <a:lnTo>
                    <a:pt x="115436" y="10014"/>
                  </a:lnTo>
                  <a:lnTo>
                    <a:pt x="114424" y="11026"/>
                  </a:lnTo>
                  <a:lnTo>
                    <a:pt x="113317" y="11931"/>
                  </a:lnTo>
                  <a:lnTo>
                    <a:pt x="112126" y="12729"/>
                  </a:lnTo>
                  <a:lnTo>
                    <a:pt x="110864" y="13419"/>
                  </a:lnTo>
                  <a:lnTo>
                    <a:pt x="109530" y="13991"/>
                  </a:lnTo>
                  <a:lnTo>
                    <a:pt x="108137" y="14419"/>
                  </a:lnTo>
                  <a:lnTo>
                    <a:pt x="106685" y="14717"/>
                  </a:lnTo>
                  <a:lnTo>
                    <a:pt x="105173" y="14872"/>
                  </a:lnTo>
                  <a:lnTo>
                    <a:pt x="104410" y="14884"/>
                  </a:lnTo>
                  <a:lnTo>
                    <a:pt x="29767" y="14884"/>
                  </a:lnTo>
                  <a:lnTo>
                    <a:pt x="28993" y="14896"/>
                  </a:lnTo>
                  <a:lnTo>
                    <a:pt x="27493" y="15050"/>
                  </a:lnTo>
                  <a:lnTo>
                    <a:pt x="26040" y="15348"/>
                  </a:lnTo>
                  <a:lnTo>
                    <a:pt x="24635" y="15777"/>
                  </a:lnTo>
                  <a:lnTo>
                    <a:pt x="23302" y="16348"/>
                  </a:lnTo>
                  <a:lnTo>
                    <a:pt x="22040" y="17039"/>
                  </a:lnTo>
                  <a:lnTo>
                    <a:pt x="20849" y="17837"/>
                  </a:lnTo>
                  <a:lnTo>
                    <a:pt x="19754" y="18741"/>
                  </a:lnTo>
                  <a:lnTo>
                    <a:pt x="18741" y="19754"/>
                  </a:lnTo>
                  <a:lnTo>
                    <a:pt x="17825" y="20861"/>
                  </a:lnTo>
                  <a:lnTo>
                    <a:pt x="17027" y="22052"/>
                  </a:lnTo>
                  <a:lnTo>
                    <a:pt x="16336" y="23314"/>
                  </a:lnTo>
                  <a:lnTo>
                    <a:pt x="15777" y="24647"/>
                  </a:lnTo>
                  <a:lnTo>
                    <a:pt x="15336" y="26040"/>
                  </a:lnTo>
                  <a:lnTo>
                    <a:pt x="15038" y="27493"/>
                  </a:lnTo>
                  <a:lnTo>
                    <a:pt x="14896" y="29005"/>
                  </a:lnTo>
                  <a:lnTo>
                    <a:pt x="14884" y="29767"/>
                  </a:lnTo>
                  <a:lnTo>
                    <a:pt x="14884" y="40185"/>
                  </a:lnTo>
                  <a:lnTo>
                    <a:pt x="14860" y="40948"/>
                  </a:lnTo>
                  <a:lnTo>
                    <a:pt x="14717" y="42460"/>
                  </a:lnTo>
                  <a:lnTo>
                    <a:pt x="14419" y="43912"/>
                  </a:lnTo>
                  <a:lnTo>
                    <a:pt x="13979" y="45305"/>
                  </a:lnTo>
                  <a:lnTo>
                    <a:pt x="13419" y="46639"/>
                  </a:lnTo>
                  <a:lnTo>
                    <a:pt x="12729" y="47901"/>
                  </a:lnTo>
                  <a:lnTo>
                    <a:pt x="11931" y="49092"/>
                  </a:lnTo>
                  <a:lnTo>
                    <a:pt x="11014" y="50199"/>
                  </a:lnTo>
                  <a:lnTo>
                    <a:pt x="10002" y="51211"/>
                  </a:lnTo>
                  <a:lnTo>
                    <a:pt x="8906" y="52116"/>
                  </a:lnTo>
                  <a:lnTo>
                    <a:pt x="7716" y="52914"/>
                  </a:lnTo>
                  <a:lnTo>
                    <a:pt x="6454" y="53604"/>
                  </a:lnTo>
                  <a:lnTo>
                    <a:pt x="5120" y="54176"/>
                  </a:lnTo>
                  <a:lnTo>
                    <a:pt x="3715" y="54605"/>
                  </a:lnTo>
                  <a:lnTo>
                    <a:pt x="2263" y="54902"/>
                  </a:lnTo>
                  <a:lnTo>
                    <a:pt x="762" y="55057"/>
                  </a:lnTo>
                  <a:lnTo>
                    <a:pt x="0" y="55069"/>
                  </a:lnTo>
                  <a:lnTo>
                    <a:pt x="119294" y="55069"/>
                  </a:lnTo>
                  <a:lnTo>
                    <a:pt x="1192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65"/>
          <p:cNvSpPr txBox="1"/>
          <p:nvPr/>
        </p:nvSpPr>
        <p:spPr>
          <a:xfrm>
            <a:off x="377575" y="358300"/>
            <a:ext cx="2708400" cy="214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latin typeface="Space Grotesk"/>
                <a:ea typeface="Space Grotesk"/>
                <a:cs typeface="Space Grotesk"/>
                <a:sym typeface="Space Grotesk"/>
              </a:rPr>
              <a:t>Έλλειψη Αποτελεσματικής Διαχείρισης Διαθεσιμότητας (Availability)</a:t>
            </a:r>
            <a:endParaRPr b="1" sz="1100">
              <a:solidFill>
                <a:schemeClr val="dk1"/>
              </a:solidFill>
              <a:latin typeface="Space Grotesk"/>
              <a:ea typeface="Space Grotesk"/>
              <a:cs typeface="Space Grotesk"/>
              <a:sym typeface="Space Grotesk"/>
            </a:endParaRPr>
          </a:p>
          <a:p>
            <a:pPr indent="0" lvl="0" marL="0" rtl="0" algn="l">
              <a:lnSpc>
                <a:spcPct val="115000"/>
              </a:lnSpc>
              <a:spcBef>
                <a:spcPts val="1200"/>
              </a:spcBef>
              <a:spcAft>
                <a:spcPts val="0"/>
              </a:spcAft>
              <a:buNone/>
            </a:pPr>
            <a:r>
              <a:rPr lang="en" sz="1100">
                <a:solidFill>
                  <a:schemeClr val="dk1"/>
                </a:solidFill>
                <a:latin typeface="Space Grotesk"/>
                <a:ea typeface="Space Grotesk"/>
                <a:cs typeface="Space Grotesk"/>
                <a:sym typeface="Space Grotesk"/>
              </a:rPr>
              <a:t>Η επικαιροποίηση των στοιχείων αυτών είναι δύσκολη και πολλές φορές δεν είναι συγχρονισμένη με τις πραγματικές συνθήκες, οδηγώντας σε παραπληροφόρηση για τους χρήστες. Επίσης, η διαχείριση των ημερομηνιών και των αλλαγών της κατάστασης των καταφυγίων είναι δύσκολη και ενδέχεται να υπάρχουν επικαλύψεις ή αντιφάσεις στις καταχωρίσεις.</a:t>
            </a:r>
            <a:endParaRPr sz="1100">
              <a:solidFill>
                <a:schemeClr val="dk1"/>
              </a:solidFill>
              <a:latin typeface="Space Grotesk"/>
              <a:ea typeface="Space Grotesk"/>
              <a:cs typeface="Space Grotesk"/>
              <a:sym typeface="Space Grotesk"/>
            </a:endParaRPr>
          </a:p>
          <a:p>
            <a:pPr indent="0" lvl="0" marL="0" rtl="0" algn="l">
              <a:lnSpc>
                <a:spcPct val="115000"/>
              </a:lnSpc>
              <a:spcBef>
                <a:spcPts val="1200"/>
              </a:spcBef>
              <a:spcAft>
                <a:spcPts val="1200"/>
              </a:spcAft>
              <a:buNone/>
            </a:pPr>
            <a:r>
              <a:t/>
            </a:r>
            <a:endParaRPr sz="1200">
              <a:solidFill>
                <a:schemeClr val="dk1"/>
              </a:solidFill>
              <a:latin typeface="Space Grotesk"/>
              <a:ea typeface="Space Grotesk"/>
              <a:cs typeface="Space Grotesk"/>
              <a:sym typeface="Space Grotesk"/>
            </a:endParaRPr>
          </a:p>
        </p:txBody>
      </p:sp>
      <p:sp>
        <p:nvSpPr>
          <p:cNvPr id="691" name="Google Shape;691;p65"/>
          <p:cNvSpPr txBox="1"/>
          <p:nvPr/>
        </p:nvSpPr>
        <p:spPr>
          <a:xfrm>
            <a:off x="2592950" y="2968575"/>
            <a:ext cx="3072600" cy="166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latin typeface="Space Grotesk"/>
                <a:ea typeface="Space Grotesk"/>
                <a:cs typeface="Space Grotesk"/>
                <a:sym typeface="Space Grotesk"/>
              </a:rPr>
              <a:t>Περιορισμένη Εμπειρία Χρήστη στις Κριτικές</a:t>
            </a:r>
            <a:endParaRPr b="1" sz="1100">
              <a:solidFill>
                <a:schemeClr val="dk1"/>
              </a:solidFill>
              <a:latin typeface="Space Grotesk"/>
              <a:ea typeface="Space Grotesk"/>
              <a:cs typeface="Space Grotesk"/>
              <a:sym typeface="Space Grotesk"/>
            </a:endParaRPr>
          </a:p>
          <a:p>
            <a:pPr indent="0" lvl="0" marL="0" rtl="0" algn="l">
              <a:lnSpc>
                <a:spcPct val="115000"/>
              </a:lnSpc>
              <a:spcBef>
                <a:spcPts val="1200"/>
              </a:spcBef>
              <a:spcAft>
                <a:spcPts val="1200"/>
              </a:spcAft>
              <a:buNone/>
            </a:pPr>
            <a:r>
              <a:rPr lang="en" sz="1100">
                <a:solidFill>
                  <a:schemeClr val="dk1"/>
                </a:solidFill>
                <a:latin typeface="Space Grotesk"/>
                <a:ea typeface="Space Grotesk"/>
                <a:cs typeface="Space Grotesk"/>
                <a:sym typeface="Space Grotesk"/>
              </a:rPr>
              <a:t>Δεν υπάρχει τρόπος να αξιολογηθεί η εγκυρότητα της κριτικής ή να διασφαλιστεί ότι η κριτική προέρχεται από χρήστη που πραγματικά επισκέφθηκε το καταφύγιο ή το μονοπάτι. Η εφαρμογή δεν προσφέρει μηχανισμούς για τη διασφάλιση αντικειμενικότητας και αυθεντικότητας των κριτικών, κάτι που μειώνει την αξία τους για άλλους χρήστες.</a:t>
            </a:r>
            <a:endParaRPr sz="1500">
              <a:solidFill>
                <a:schemeClr val="dk1"/>
              </a:solidFill>
              <a:latin typeface="Space Grotesk"/>
              <a:ea typeface="Space Grotesk"/>
              <a:cs typeface="Space Grotesk"/>
              <a:sym typeface="Space Grotesk"/>
            </a:endParaRPr>
          </a:p>
        </p:txBody>
      </p:sp>
      <p:sp>
        <p:nvSpPr>
          <p:cNvPr id="692" name="Google Shape;692;p65"/>
          <p:cNvSpPr txBox="1"/>
          <p:nvPr/>
        </p:nvSpPr>
        <p:spPr>
          <a:xfrm>
            <a:off x="5944875" y="312075"/>
            <a:ext cx="2802900" cy="299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latin typeface="Space Grotesk"/>
                <a:ea typeface="Space Grotesk"/>
                <a:cs typeface="Space Grotesk"/>
                <a:sym typeface="Space Grotesk"/>
              </a:rPr>
              <a:t>Έλλειψη Συνεχιζόμενης Υποστήριξης για Ποικιλία Μονοπατιών και Σκοπών</a:t>
            </a:r>
            <a:endParaRPr b="1" sz="1100">
              <a:solidFill>
                <a:schemeClr val="dk1"/>
              </a:solidFill>
              <a:latin typeface="Space Grotesk"/>
              <a:ea typeface="Space Grotesk"/>
              <a:cs typeface="Space Grotesk"/>
              <a:sym typeface="Space Grotesk"/>
            </a:endParaRPr>
          </a:p>
          <a:p>
            <a:pPr indent="0" lvl="0" marL="0" rtl="0" algn="l">
              <a:lnSpc>
                <a:spcPct val="115000"/>
              </a:lnSpc>
              <a:spcBef>
                <a:spcPts val="1200"/>
              </a:spcBef>
              <a:spcAft>
                <a:spcPts val="1200"/>
              </a:spcAft>
              <a:buNone/>
            </a:pPr>
            <a:r>
              <a:rPr lang="en" sz="1100">
                <a:solidFill>
                  <a:schemeClr val="dk1"/>
                </a:solidFill>
                <a:latin typeface="Space Grotesk"/>
                <a:ea typeface="Space Grotesk"/>
                <a:cs typeface="Space Grotesk"/>
                <a:sym typeface="Space Grotesk"/>
              </a:rPr>
              <a:t>Παρόλο που η εφαρμογή καλύπτει αρκετά μονοπάτια και καταφύγια, η υποστήριξη για διαφορετικούς τύπους χρηστών (όπως αθλητές, οικογένειες ή πεζοπόροι με ειδικές ανάγκες) είναι περιορισμένη. Η εφαρμογή δεν προσφέρει προσωποποιημένες προτάσεις ή εξατομικευμένες διαδρομές με βάση τα ενδιαφέροντα και τις ανάγκες των χρηστών, κάτι που περιορίζει τη χρησιμότητά της.</a:t>
            </a:r>
            <a:endParaRPr sz="1500">
              <a:solidFill>
                <a:schemeClr val="dk1"/>
              </a:solidFill>
              <a:latin typeface="Space Grotesk"/>
              <a:ea typeface="Space Grotesk"/>
              <a:cs typeface="Space Grotesk"/>
              <a:sym typeface="Space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descr="Small lake surrounded by large trees with a bench." id="697" name="Google Shape;697;p66"/>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698" name="Google Shape;698;p66"/>
          <p:cNvGrpSpPr/>
          <p:nvPr/>
        </p:nvGrpSpPr>
        <p:grpSpPr>
          <a:xfrm>
            <a:off x="150" y="96"/>
            <a:ext cx="9143681" cy="5143242"/>
            <a:chOff x="238116" y="848375"/>
            <a:chExt cx="7144059" cy="4018472"/>
          </a:xfrm>
        </p:grpSpPr>
        <p:sp>
          <p:nvSpPr>
            <p:cNvPr id="699" name="Google Shape;699;p66"/>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6"/>
            <p:cNvSpPr/>
            <p:nvPr/>
          </p:nvSpPr>
          <p:spPr>
            <a:xfrm>
              <a:off x="238116" y="3250576"/>
              <a:ext cx="2195925" cy="1616271"/>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66"/>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a:t>
            </a:r>
            <a:endParaRPr/>
          </a:p>
        </p:txBody>
      </p:sp>
      <p:sp>
        <p:nvSpPr>
          <p:cNvPr id="702" name="Google Shape;702;p66"/>
          <p:cNvSpPr txBox="1"/>
          <p:nvPr>
            <p:ph idx="3" type="title"/>
          </p:nvPr>
        </p:nvSpPr>
        <p:spPr>
          <a:xfrm>
            <a:off x="295275" y="3677475"/>
            <a:ext cx="24912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a:t>
            </a:r>
            <a:endParaRPr/>
          </a:p>
        </p:txBody>
      </p:sp>
      <p:pic>
        <p:nvPicPr>
          <p:cNvPr id="703" name="Google Shape;703;p66"/>
          <p:cNvPicPr preferRelativeResize="0"/>
          <p:nvPr/>
        </p:nvPicPr>
        <p:blipFill>
          <a:blip r:embed="rId4">
            <a:alphaModFix/>
          </a:blip>
          <a:stretch>
            <a:fillRect/>
          </a:stretch>
        </p:blipFill>
        <p:spPr>
          <a:xfrm>
            <a:off x="2753238" y="810263"/>
            <a:ext cx="3522975" cy="3522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descr="Road passing through a green valley." id="549" name="Google Shape;549;p57"/>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550" name="Google Shape;550;p57"/>
          <p:cNvGrpSpPr/>
          <p:nvPr/>
        </p:nvGrpSpPr>
        <p:grpSpPr>
          <a:xfrm>
            <a:off x="161" y="96"/>
            <a:ext cx="9143670" cy="5143310"/>
            <a:chOff x="238125" y="848375"/>
            <a:chExt cx="7144050" cy="4018525"/>
          </a:xfrm>
        </p:grpSpPr>
        <p:sp>
          <p:nvSpPr>
            <p:cNvPr id="551" name="Google Shape;551;p57"/>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7"/>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57"/>
          <p:cNvSpPr txBox="1"/>
          <p:nvPr>
            <p:ph type="title"/>
          </p:nvPr>
        </p:nvSpPr>
        <p:spPr>
          <a:xfrm>
            <a:off x="4634650" y="223475"/>
            <a:ext cx="4280700" cy="1731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400"/>
              <a:t>Η ύπαρξη μιας εφαρμογής που θα παρέχει πληροφορίες για ορεινές διαδρομές, συντεταγμένες, σημεία που αξίζει να επισκεφτεί κανείς, καθώς και up-to-date ενημερώσεις για την κατάσταση των μονοπατιών, τη διαθεσιμότητα καταφυγίων και άλλες κρίσιμες πληροφορίες, είναι εξαιρετικά σημαντική. Μια τέτοια εφαρμογή μπορεί να εξασφαλίσει μια ασφαλή και ευχάριστη εμπειρία για τους ορειβάτες, παρέχοντας όλα τα απαραίτητα δεδομένα για τον σωστό προγραμματισμό και την αποφυγή κινδύνων. </a:t>
            </a:r>
            <a:endParaRPr sz="1400"/>
          </a:p>
        </p:txBody>
      </p:sp>
      <p:sp>
        <p:nvSpPr>
          <p:cNvPr id="554" name="Google Shape;554;p57"/>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Αξία </a:t>
            </a:r>
            <a:r>
              <a:rPr lang="en" sz="2500"/>
              <a:t>Εφαρμογής</a:t>
            </a:r>
            <a:endParaRPr sz="2500"/>
          </a:p>
        </p:txBody>
      </p:sp>
      <p:grpSp>
        <p:nvGrpSpPr>
          <p:cNvPr id="555" name="Google Shape;555;p57"/>
          <p:cNvGrpSpPr/>
          <p:nvPr/>
        </p:nvGrpSpPr>
        <p:grpSpPr>
          <a:xfrm>
            <a:off x="227875" y="223475"/>
            <a:ext cx="1214500" cy="170400"/>
            <a:chOff x="304025" y="203375"/>
            <a:chExt cx="1214500" cy="170400"/>
          </a:xfrm>
        </p:grpSpPr>
        <p:sp>
          <p:nvSpPr>
            <p:cNvPr id="556" name="Google Shape;556;p57"/>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557" name="Google Shape;557;p57"/>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558" name="Google Shape;558;p57"/>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559" name="Google Shape;559;p57"/>
          <p:cNvGrpSpPr/>
          <p:nvPr/>
        </p:nvGrpSpPr>
        <p:grpSpPr>
          <a:xfrm>
            <a:off x="227875" y="223475"/>
            <a:ext cx="1214400" cy="170400"/>
            <a:chOff x="304025" y="203375"/>
            <a:chExt cx="1214400" cy="170400"/>
          </a:xfrm>
        </p:grpSpPr>
        <p:sp>
          <p:nvSpPr>
            <p:cNvPr id="560" name="Google Shape;560;p57"/>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561" name="Google Shape;561;p57"/>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562" name="Google Shape;562;p57"/>
          <p:cNvSpPr txBox="1"/>
          <p:nvPr>
            <p:ph idx="12" type="sldNum"/>
          </p:nvPr>
        </p:nvSpPr>
        <p:spPr>
          <a:xfrm>
            <a:off x="1139850" y="223000"/>
            <a:ext cx="3024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descr="Two people and two dogs on a large rock by a small lake." id="567" name="Google Shape;567;p58"/>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568" name="Google Shape;568;p58"/>
          <p:cNvSpPr/>
          <p:nvPr/>
        </p:nvSpPr>
        <p:spPr>
          <a:xfrm rot="10800000">
            <a:off x="5370754" y="2057251"/>
            <a:ext cx="3773045" cy="3085999"/>
          </a:xfrm>
          <a:custGeom>
            <a:rect b="b" l="l" r="r" t="t"/>
            <a:pathLst>
              <a:path extrusionOk="0" h="96445" w="106268">
                <a:moveTo>
                  <a:pt x="0" y="0"/>
                </a:moveTo>
                <a:lnTo>
                  <a:pt x="0" y="96445"/>
                </a:lnTo>
                <a:lnTo>
                  <a:pt x="64511" y="96445"/>
                </a:lnTo>
                <a:lnTo>
                  <a:pt x="65582" y="96433"/>
                </a:lnTo>
                <a:lnTo>
                  <a:pt x="67714" y="96325"/>
                </a:lnTo>
                <a:lnTo>
                  <a:pt x="69821" y="96111"/>
                </a:lnTo>
                <a:lnTo>
                  <a:pt x="71893" y="95802"/>
                </a:lnTo>
                <a:lnTo>
                  <a:pt x="73929" y="95373"/>
                </a:lnTo>
                <a:lnTo>
                  <a:pt x="75929" y="94861"/>
                </a:lnTo>
                <a:lnTo>
                  <a:pt x="77894" y="94254"/>
                </a:lnTo>
                <a:lnTo>
                  <a:pt x="79811" y="93551"/>
                </a:lnTo>
                <a:lnTo>
                  <a:pt x="81680" y="92753"/>
                </a:lnTo>
                <a:lnTo>
                  <a:pt x="83514" y="91872"/>
                </a:lnTo>
                <a:lnTo>
                  <a:pt x="85288" y="90908"/>
                </a:lnTo>
                <a:lnTo>
                  <a:pt x="87003" y="89860"/>
                </a:lnTo>
                <a:lnTo>
                  <a:pt x="88670" y="88741"/>
                </a:lnTo>
                <a:lnTo>
                  <a:pt x="90277" y="87538"/>
                </a:lnTo>
                <a:lnTo>
                  <a:pt x="91825" y="86264"/>
                </a:lnTo>
                <a:lnTo>
                  <a:pt x="93313" y="84907"/>
                </a:lnTo>
                <a:lnTo>
                  <a:pt x="94730" y="83490"/>
                </a:lnTo>
                <a:lnTo>
                  <a:pt x="96076" y="82014"/>
                </a:lnTo>
                <a:lnTo>
                  <a:pt x="97350" y="80466"/>
                </a:lnTo>
                <a:lnTo>
                  <a:pt x="98552" y="78858"/>
                </a:lnTo>
                <a:lnTo>
                  <a:pt x="99683" y="77191"/>
                </a:lnTo>
                <a:lnTo>
                  <a:pt x="100731" y="75465"/>
                </a:lnTo>
                <a:lnTo>
                  <a:pt x="101696" y="73691"/>
                </a:lnTo>
                <a:lnTo>
                  <a:pt x="102577" y="71869"/>
                </a:lnTo>
                <a:lnTo>
                  <a:pt x="103362" y="70000"/>
                </a:lnTo>
                <a:lnTo>
                  <a:pt x="104065" y="68083"/>
                </a:lnTo>
                <a:lnTo>
                  <a:pt x="104684" y="66118"/>
                </a:lnTo>
                <a:lnTo>
                  <a:pt x="105196" y="64118"/>
                </a:lnTo>
                <a:lnTo>
                  <a:pt x="105613" y="62082"/>
                </a:lnTo>
                <a:lnTo>
                  <a:pt x="105934" y="60010"/>
                </a:lnTo>
                <a:lnTo>
                  <a:pt x="106149" y="57902"/>
                </a:lnTo>
                <a:lnTo>
                  <a:pt x="106256" y="55771"/>
                </a:lnTo>
                <a:lnTo>
                  <a:pt x="106268" y="54688"/>
                </a:lnTo>
                <a:lnTo>
                  <a:pt x="106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8"/>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Αξία Εφαρμογής</a:t>
            </a:r>
            <a:endParaRPr/>
          </a:p>
        </p:txBody>
      </p:sp>
      <p:sp>
        <p:nvSpPr>
          <p:cNvPr id="571" name="Google Shape;571;p58"/>
          <p:cNvSpPr txBox="1"/>
          <p:nvPr>
            <p:ph idx="3" type="body"/>
          </p:nvPr>
        </p:nvSpPr>
        <p:spPr>
          <a:xfrm>
            <a:off x="5598100" y="2547550"/>
            <a:ext cx="3545700" cy="21054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1400">
                <a:solidFill>
                  <a:srgbClr val="000000"/>
                </a:solidFill>
              </a:rPr>
              <a:t>Για μια χώρα σαν την Ελλάδα, η οποία διαθέτει πλούσιο ορεινό ανάγλυφο, αμέτρητες διαδρομές και πλήθος φυσικών θησαυρών, μια τέτοια εφαρμογή αποτελεί ανεκτίμητο εργαλείο. Επιπλέον, με τη μεγάλη κοινότητα ανθρώπων που αγαπούν την ορειβασία, η εφαρμογή αυτή θα μπορούσε να ενισχύσει τη σύνδεση με τη φύση και να προωθήσει την ασφαλή εξερεύνηση των ελληνικών βουνών.</a:t>
            </a:r>
            <a:endParaRPr b="1" sz="1400">
              <a:solidFill>
                <a:srgbClr val="000000"/>
              </a:solidFill>
            </a:endParaRPr>
          </a:p>
          <a:p>
            <a:pPr indent="0" lvl="0" marL="0" rtl="0" algn="l">
              <a:lnSpc>
                <a:spcPct val="110000"/>
              </a:lnSpc>
              <a:spcBef>
                <a:spcPts val="0"/>
              </a:spcBef>
              <a:spcAft>
                <a:spcPts val="0"/>
              </a:spcAft>
              <a:buNone/>
            </a:pPr>
            <a:r>
              <a:t/>
            </a:r>
            <a:endParaRPr>
              <a:latin typeface="Space Grotesk Medium"/>
              <a:ea typeface="Space Grotesk Medium"/>
              <a:cs typeface="Space Grotesk Medium"/>
              <a:sym typeface="Space Grotesk Medium"/>
            </a:endParaRPr>
          </a:p>
        </p:txBody>
      </p:sp>
      <p:grpSp>
        <p:nvGrpSpPr>
          <p:cNvPr id="572" name="Google Shape;572;p58"/>
          <p:cNvGrpSpPr/>
          <p:nvPr/>
        </p:nvGrpSpPr>
        <p:grpSpPr>
          <a:xfrm>
            <a:off x="227875" y="223475"/>
            <a:ext cx="1214400" cy="170400"/>
            <a:chOff x="304025" y="203375"/>
            <a:chExt cx="1214400" cy="170400"/>
          </a:xfrm>
        </p:grpSpPr>
        <p:sp>
          <p:nvSpPr>
            <p:cNvPr id="573" name="Google Shape;573;p58"/>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574" name="Google Shape;574;p58"/>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575" name="Google Shape;575;p58"/>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576" name="Google Shape;576;p58"/>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9"/>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Enduser</a:t>
            </a:r>
            <a:endParaRPr/>
          </a:p>
        </p:txBody>
      </p:sp>
      <p:sp>
        <p:nvSpPr>
          <p:cNvPr id="582" name="Google Shape;582;p59"/>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Trail</a:t>
            </a:r>
            <a:endParaRPr/>
          </a:p>
        </p:txBody>
      </p:sp>
      <p:sp>
        <p:nvSpPr>
          <p:cNvPr id="583" name="Google Shape;583;p59"/>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Review-Ratings</a:t>
            </a:r>
            <a:endParaRPr/>
          </a:p>
        </p:txBody>
      </p:sp>
      <p:sp>
        <p:nvSpPr>
          <p:cNvPr id="584" name="Google Shape;584;p59"/>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Hike</a:t>
            </a:r>
            <a:endParaRPr/>
          </a:p>
        </p:txBody>
      </p:sp>
      <p:sp>
        <p:nvSpPr>
          <p:cNvPr id="585" name="Google Shape;585;p59"/>
          <p:cNvSpPr txBox="1"/>
          <p:nvPr>
            <p:ph idx="15" type="body"/>
          </p:nvPr>
        </p:nvSpPr>
        <p:spPr>
          <a:xfrm>
            <a:off x="219325" y="3535475"/>
            <a:ext cx="2086200" cy="1384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Medium"/>
                <a:ea typeface="Space Grotesk Medium"/>
                <a:cs typeface="Space Grotesk Medium"/>
                <a:sym typeface="Space Grotesk Medium"/>
              </a:rPr>
              <a:t>Αντιπροσωπεύει ένα άτομο που χρησιμοποιεί την εφαρμογή. Περιλαμβάνει πληροφορίες όπως το όνομα, το email  και τις προσωπικές του δραστηριότητες, όπως πεζοπορίες, αξιολογήσεις και βαθμολογίες.</a:t>
            </a:r>
            <a:endParaRPr>
              <a:latin typeface="Space Grotesk Medium"/>
              <a:ea typeface="Space Grotesk Medium"/>
              <a:cs typeface="Space Grotesk Medium"/>
              <a:sym typeface="Space Grotesk Medium"/>
            </a:endParaRPr>
          </a:p>
        </p:txBody>
      </p:sp>
      <p:sp>
        <p:nvSpPr>
          <p:cNvPr id="586" name="Google Shape;586;p59"/>
          <p:cNvSpPr txBox="1"/>
          <p:nvPr>
            <p:ph idx="16" type="body"/>
          </p:nvPr>
        </p:nvSpPr>
        <p:spPr>
          <a:xfrm>
            <a:off x="2428275" y="3535525"/>
            <a:ext cx="2086200" cy="1384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Medium"/>
                <a:ea typeface="Space Grotesk Medium"/>
                <a:cs typeface="Space Grotesk Medium"/>
                <a:sym typeface="Space Grotesk Medium"/>
              </a:rPr>
              <a:t>Αντιπροσωπεύει μια διαδρομή πεζοπορίας, περιλαμβάνοντας πληροφορίες όπως το όνομα, το μήκος, την υψομετρική διαφορά, τον μέσο χρόνο πεζοπορίας και τα γεωγραφικά της χαρακτηριστικά.</a:t>
            </a:r>
            <a:endParaRPr>
              <a:latin typeface="Space Grotesk Medium"/>
              <a:ea typeface="Space Grotesk Medium"/>
              <a:cs typeface="Space Grotesk Medium"/>
              <a:sym typeface="Space Grotesk Medium"/>
            </a:endParaRPr>
          </a:p>
        </p:txBody>
      </p:sp>
      <p:sp>
        <p:nvSpPr>
          <p:cNvPr id="587" name="Google Shape;587;p59"/>
          <p:cNvSpPr txBox="1"/>
          <p:nvPr>
            <p:ph idx="17" type="body"/>
          </p:nvPr>
        </p:nvSpPr>
        <p:spPr>
          <a:xfrm>
            <a:off x="4637225" y="3535475"/>
            <a:ext cx="2086200" cy="1384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Medium"/>
                <a:ea typeface="Space Grotesk Medium"/>
                <a:cs typeface="Space Grotesk Medium"/>
                <a:sym typeface="Space Grotesk Medium"/>
              </a:rPr>
              <a:t>Αντιπροσωπεύει την αξιολόγηση που δίνει ένας χρήστης για μια πεζοπορία ή μονοπάτι, περιλαμβάνοντας σχόλια και προτάσεις βελτίωσης. Καταγράφει τον αριθμητικό δείκτη αξιολόγησης ( από 1 έως 5) που αποδίδει ένας χρήστης σε μια πεζοπορία, μονοπάτι ή άλλη εμπειρία, παρέχοντας μια συνολική εικόνα ποιότητας.</a:t>
            </a:r>
            <a:endParaRPr>
              <a:latin typeface="Space Grotesk Medium"/>
              <a:ea typeface="Space Grotesk Medium"/>
              <a:cs typeface="Space Grotesk Medium"/>
              <a:sym typeface="Space Grotesk Medium"/>
            </a:endParaRPr>
          </a:p>
        </p:txBody>
      </p:sp>
      <p:sp>
        <p:nvSpPr>
          <p:cNvPr id="588" name="Google Shape;588;p59"/>
          <p:cNvSpPr txBox="1"/>
          <p:nvPr>
            <p:ph idx="18" type="body"/>
          </p:nvPr>
        </p:nvSpPr>
        <p:spPr>
          <a:xfrm>
            <a:off x="6846175" y="3535475"/>
            <a:ext cx="2086200" cy="1384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Medium"/>
                <a:ea typeface="Space Grotesk Medium"/>
                <a:cs typeface="Space Grotesk Medium"/>
                <a:sym typeface="Space Grotesk Medium"/>
              </a:rPr>
              <a:t>Καταγράφει μια συγκεκριμένη πεζοπορία που πραγματοποιήθηκε από έναν χρήστη, περιλαμβάνοντας πληροφορίες όπως η ημερομηνία, η διάρκεια που έκανε ο χρήστης, το υψόμετρο που έφτασε κ.λ.π.</a:t>
            </a:r>
            <a:endParaRPr>
              <a:latin typeface="Space Grotesk Medium"/>
              <a:ea typeface="Space Grotesk Medium"/>
              <a:cs typeface="Space Grotesk Medium"/>
              <a:sym typeface="Space Grotesk Medium"/>
            </a:endParaRPr>
          </a:p>
        </p:txBody>
      </p:sp>
      <p:sp>
        <p:nvSpPr>
          <p:cNvPr id="589" name="Google Shape;589;p59"/>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Entities</a:t>
            </a:r>
            <a:endParaRPr/>
          </a:p>
        </p:txBody>
      </p:sp>
      <p:grpSp>
        <p:nvGrpSpPr>
          <p:cNvPr id="590" name="Google Shape;590;p59"/>
          <p:cNvGrpSpPr/>
          <p:nvPr/>
        </p:nvGrpSpPr>
        <p:grpSpPr>
          <a:xfrm>
            <a:off x="227875" y="223475"/>
            <a:ext cx="1214400" cy="170400"/>
            <a:chOff x="304025" y="203375"/>
            <a:chExt cx="1214400" cy="170400"/>
          </a:xfrm>
        </p:grpSpPr>
        <p:sp>
          <p:nvSpPr>
            <p:cNvPr id="591" name="Google Shape;591;p59"/>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592" name="Google Shape;592;p59"/>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593" name="Google Shape;593;p59"/>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594" name="Google Shape;594;p59"/>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595" name="Google Shape;595;p59"/>
          <p:cNvPicPr preferRelativeResize="0"/>
          <p:nvPr/>
        </p:nvPicPr>
        <p:blipFill>
          <a:blip r:embed="rId3">
            <a:alphaModFix/>
          </a:blip>
          <a:stretch>
            <a:fillRect/>
          </a:stretch>
        </p:blipFill>
        <p:spPr>
          <a:xfrm>
            <a:off x="161200" y="1205256"/>
            <a:ext cx="2086200" cy="1917957"/>
          </a:xfrm>
          <a:prstGeom prst="rect">
            <a:avLst/>
          </a:prstGeom>
          <a:noFill/>
          <a:ln>
            <a:noFill/>
          </a:ln>
        </p:spPr>
      </p:pic>
      <p:pic>
        <p:nvPicPr>
          <p:cNvPr id="596" name="Google Shape;596;p59"/>
          <p:cNvPicPr preferRelativeResize="0"/>
          <p:nvPr/>
        </p:nvPicPr>
        <p:blipFill>
          <a:blip r:embed="rId4">
            <a:alphaModFix/>
          </a:blip>
          <a:stretch>
            <a:fillRect/>
          </a:stretch>
        </p:blipFill>
        <p:spPr>
          <a:xfrm>
            <a:off x="2461450" y="1230000"/>
            <a:ext cx="2032713" cy="1883100"/>
          </a:xfrm>
          <a:prstGeom prst="rect">
            <a:avLst/>
          </a:prstGeom>
          <a:noFill/>
          <a:ln>
            <a:noFill/>
          </a:ln>
        </p:spPr>
      </p:pic>
      <p:pic>
        <p:nvPicPr>
          <p:cNvPr id="597" name="Google Shape;597;p59"/>
          <p:cNvPicPr preferRelativeResize="0"/>
          <p:nvPr/>
        </p:nvPicPr>
        <p:blipFill>
          <a:blip r:embed="rId5">
            <a:alphaModFix/>
          </a:blip>
          <a:stretch>
            <a:fillRect/>
          </a:stretch>
        </p:blipFill>
        <p:spPr>
          <a:xfrm>
            <a:off x="6902150" y="1218800"/>
            <a:ext cx="1927939" cy="1883100"/>
          </a:xfrm>
          <a:prstGeom prst="rect">
            <a:avLst/>
          </a:prstGeom>
          <a:noFill/>
          <a:ln>
            <a:noFill/>
          </a:ln>
        </p:spPr>
      </p:pic>
      <p:pic>
        <p:nvPicPr>
          <p:cNvPr id="598" name="Google Shape;598;p59"/>
          <p:cNvPicPr preferRelativeResize="0"/>
          <p:nvPr/>
        </p:nvPicPr>
        <p:blipFill>
          <a:blip r:embed="rId6">
            <a:alphaModFix/>
          </a:blip>
          <a:stretch>
            <a:fillRect/>
          </a:stretch>
        </p:blipFill>
        <p:spPr>
          <a:xfrm>
            <a:off x="4666464" y="1226075"/>
            <a:ext cx="1984435" cy="189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0"/>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Trail Conditions</a:t>
            </a:r>
            <a:endParaRPr/>
          </a:p>
        </p:txBody>
      </p:sp>
      <p:sp>
        <p:nvSpPr>
          <p:cNvPr id="604" name="Google Shape;604;p60"/>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Refuge</a:t>
            </a:r>
            <a:endParaRPr/>
          </a:p>
        </p:txBody>
      </p:sp>
      <p:sp>
        <p:nvSpPr>
          <p:cNvPr id="605" name="Google Shape;605;p60"/>
          <p:cNvSpPr txBox="1"/>
          <p:nvPr>
            <p:ph idx="15" type="body"/>
          </p:nvPr>
        </p:nvSpPr>
        <p:spPr>
          <a:xfrm>
            <a:off x="219325" y="3535525"/>
            <a:ext cx="2086200" cy="1384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chemeClr val="accent1"/>
                </a:solidFill>
              </a:rPr>
              <a:t>Περιγράφει την τρέχουσα κατάσταση ενός μονοπατιού. Ενημερώνει για την κατάσταση του μονοπατιού, όπως αν είναι ανοιχτό για πεζοπορία ή αν έχει περιορισμούς</a:t>
            </a:r>
            <a:r>
              <a:rPr lang="en">
                <a:solidFill>
                  <a:schemeClr val="accent1"/>
                </a:solidFill>
              </a:rPr>
              <a:t> (π.χ. λόγω κακών καιρικών συνθηκών, εργασιών συντήρησης κλπ.)</a:t>
            </a:r>
            <a:r>
              <a:rPr lang="en">
                <a:solidFill>
                  <a:schemeClr val="accent1"/>
                </a:solidFill>
              </a:rPr>
              <a:t>. Οι καταστάσεις συνδέονται με ημερομηνίες, επιτρέποντας στους χρήστες να γνωρίζουν την επικαιροποιημένη κατάσταση του πριν την πεζοπορία τους.</a:t>
            </a:r>
            <a:r>
              <a:rPr lang="en">
                <a:latin typeface="Space Grotesk Medium"/>
                <a:ea typeface="Space Grotesk Medium"/>
                <a:cs typeface="Space Grotesk Medium"/>
                <a:sym typeface="Space Grotesk Medium"/>
              </a:rPr>
              <a:t>.</a:t>
            </a:r>
            <a:endParaRPr>
              <a:latin typeface="Space Grotesk Medium"/>
              <a:ea typeface="Space Grotesk Medium"/>
              <a:cs typeface="Space Grotesk Medium"/>
              <a:sym typeface="Space Grotesk Medium"/>
            </a:endParaRPr>
          </a:p>
        </p:txBody>
      </p:sp>
      <p:sp>
        <p:nvSpPr>
          <p:cNvPr id="606" name="Google Shape;606;p60"/>
          <p:cNvSpPr txBox="1"/>
          <p:nvPr>
            <p:ph idx="16" type="body"/>
          </p:nvPr>
        </p:nvSpPr>
        <p:spPr>
          <a:xfrm>
            <a:off x="2428275" y="3535475"/>
            <a:ext cx="2086200" cy="1384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chemeClr val="accent1"/>
                </a:solidFill>
              </a:rPr>
              <a:t>Τα καταφύγια καταγράφουν πληροφορίες για την τοποθεσία τους, τις παρεχόμενες υπηρεσίες έκτακτης ανάγκης, και τα στοιχεία επικοινωνίας (όπως τηλεφωνικά νούμερα). Τα καταφύγια επίσης συνδέονται με τα μονοπάτια που εξυπηρετούν, διευκολύνοντας έτσι τους χρήστες να βρίσκουν καταφύγια κοντά στις διαδρομές που επιλέγουν.</a:t>
            </a:r>
            <a:endParaRPr>
              <a:latin typeface="Space Grotesk Medium"/>
              <a:ea typeface="Space Grotesk Medium"/>
              <a:cs typeface="Space Grotesk Medium"/>
              <a:sym typeface="Space Grotesk Medium"/>
            </a:endParaRPr>
          </a:p>
        </p:txBody>
      </p:sp>
      <p:sp>
        <p:nvSpPr>
          <p:cNvPr id="607" name="Google Shape;607;p60"/>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Entities</a:t>
            </a:r>
            <a:endParaRPr/>
          </a:p>
        </p:txBody>
      </p:sp>
      <p:grpSp>
        <p:nvGrpSpPr>
          <p:cNvPr id="608" name="Google Shape;608;p60"/>
          <p:cNvGrpSpPr/>
          <p:nvPr/>
        </p:nvGrpSpPr>
        <p:grpSpPr>
          <a:xfrm>
            <a:off x="227875" y="223475"/>
            <a:ext cx="1214400" cy="170400"/>
            <a:chOff x="304025" y="203375"/>
            <a:chExt cx="1214400" cy="170400"/>
          </a:xfrm>
        </p:grpSpPr>
        <p:sp>
          <p:nvSpPr>
            <p:cNvPr id="609" name="Google Shape;609;p60"/>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610" name="Google Shape;610;p60"/>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611" name="Google Shape;611;p60"/>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612" name="Google Shape;612;p60"/>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613" name="Google Shape;613;p60"/>
          <p:cNvPicPr preferRelativeResize="0"/>
          <p:nvPr/>
        </p:nvPicPr>
        <p:blipFill>
          <a:blip r:embed="rId3">
            <a:alphaModFix/>
          </a:blip>
          <a:stretch>
            <a:fillRect/>
          </a:stretch>
        </p:blipFill>
        <p:spPr>
          <a:xfrm>
            <a:off x="2420625" y="1196613"/>
            <a:ext cx="2101500" cy="1927475"/>
          </a:xfrm>
          <a:prstGeom prst="rect">
            <a:avLst/>
          </a:prstGeom>
          <a:noFill/>
          <a:ln>
            <a:noFill/>
          </a:ln>
        </p:spPr>
      </p:pic>
      <p:pic>
        <p:nvPicPr>
          <p:cNvPr id="614" name="Google Shape;614;p60"/>
          <p:cNvPicPr preferRelativeResize="0"/>
          <p:nvPr/>
        </p:nvPicPr>
        <p:blipFill>
          <a:blip r:embed="rId4">
            <a:alphaModFix/>
          </a:blip>
          <a:stretch>
            <a:fillRect/>
          </a:stretch>
        </p:blipFill>
        <p:spPr>
          <a:xfrm>
            <a:off x="251288" y="1218763"/>
            <a:ext cx="2022266" cy="1890950"/>
          </a:xfrm>
          <a:prstGeom prst="rect">
            <a:avLst/>
          </a:prstGeom>
          <a:noFill/>
          <a:ln>
            <a:noFill/>
          </a:ln>
        </p:spPr>
      </p:pic>
      <p:sp>
        <p:nvSpPr>
          <p:cNvPr id="615" name="Google Shape;615;p60"/>
          <p:cNvSpPr txBox="1"/>
          <p:nvPr>
            <p:ph idx="6" type="title"/>
          </p:nvPr>
        </p:nvSpPr>
        <p:spPr>
          <a:xfrm>
            <a:off x="4720975" y="30930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Availability</a:t>
            </a:r>
            <a:endParaRPr/>
          </a:p>
        </p:txBody>
      </p:sp>
      <p:sp>
        <p:nvSpPr>
          <p:cNvPr id="616" name="Google Shape;616;p60"/>
          <p:cNvSpPr txBox="1"/>
          <p:nvPr>
            <p:ph idx="16" type="body"/>
          </p:nvPr>
        </p:nvSpPr>
        <p:spPr>
          <a:xfrm>
            <a:off x="4728625" y="3535375"/>
            <a:ext cx="2086200" cy="1384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chemeClr val="accent1"/>
                </a:solidFill>
              </a:rPr>
              <a:t>Αναφέρεται στην καταγραφή της διαθεσιμότητας ενός καταφυγίου σε συγκεκριμένες ημερομηνίες. Περιλαμβάνει επίσης τον αριθμό των διαθέσιμων κρεβατιών και τις ώρες λειτουργίας του καταφυγίου. Αυτές οι πληροφορίες επιτρέπουν στους χρήστες να κλείνουν καταλύματα και να προγραμματίζουν τις πεζοπορίες τους με βάση τη διαθεσιμότητα των καταφυγίων.</a:t>
            </a:r>
            <a:endParaRPr>
              <a:latin typeface="Space Grotesk Medium"/>
              <a:ea typeface="Space Grotesk Medium"/>
              <a:cs typeface="Space Grotesk Medium"/>
              <a:sym typeface="Space Grotesk Medium"/>
            </a:endParaRPr>
          </a:p>
        </p:txBody>
      </p:sp>
      <p:pic>
        <p:nvPicPr>
          <p:cNvPr id="617" name="Google Shape;617;p60"/>
          <p:cNvPicPr preferRelativeResize="0"/>
          <p:nvPr/>
        </p:nvPicPr>
        <p:blipFill>
          <a:blip r:embed="rId5">
            <a:alphaModFix/>
          </a:blip>
          <a:stretch>
            <a:fillRect/>
          </a:stretch>
        </p:blipFill>
        <p:spPr>
          <a:xfrm>
            <a:off x="4763363" y="1155887"/>
            <a:ext cx="2016725" cy="201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1"/>
          <p:cNvSpPr txBox="1"/>
          <p:nvPr>
            <p:ph idx="7" type="title"/>
          </p:nvPr>
        </p:nvSpPr>
        <p:spPr>
          <a:xfrm>
            <a:off x="219800" y="3093050"/>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PointofInterest</a:t>
            </a:r>
            <a:endParaRPr/>
          </a:p>
        </p:txBody>
      </p:sp>
      <p:sp>
        <p:nvSpPr>
          <p:cNvPr id="623" name="Google Shape;623;p61"/>
          <p:cNvSpPr txBox="1"/>
          <p:nvPr>
            <p:ph idx="8" type="title"/>
          </p:nvPr>
        </p:nvSpPr>
        <p:spPr>
          <a:xfrm>
            <a:off x="2413425" y="3093050"/>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a:t>
            </a:r>
            <a:endParaRPr/>
          </a:p>
        </p:txBody>
      </p:sp>
      <p:sp>
        <p:nvSpPr>
          <p:cNvPr id="624" name="Google Shape;624;p61"/>
          <p:cNvSpPr txBox="1"/>
          <p:nvPr>
            <p:ph idx="17" type="body"/>
          </p:nvPr>
        </p:nvSpPr>
        <p:spPr>
          <a:xfrm>
            <a:off x="227450" y="3535550"/>
            <a:ext cx="2086200" cy="1384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chemeClr val="accent1"/>
                </a:solidFill>
              </a:rPr>
              <a:t>Αυτά τα σημεία μπορεί να περιλαμβάνουν φυσικά χαρακτηριστικά (όπως καταρράκτες, θέα από κορυφές, ιστορικά μνημεία) ή πολιτιστικά ενδιαφέροντα (όπως αρχαιολογικοί χώροι ή παραδοσιακά χωριά). Τα σημεία ενδιαφέροντος είναι γεωγραφικά προσδιορισμένα και συνήθως συνοδεύονται από πληροφορίες όπως περιγραφές, φωτογραφίες ή άλλες χρήσιμες λεπτομέρειες για την περιοχή</a:t>
            </a:r>
            <a:endParaRPr>
              <a:latin typeface="Space Grotesk Medium"/>
              <a:ea typeface="Space Grotesk Medium"/>
              <a:cs typeface="Space Grotesk Medium"/>
              <a:sym typeface="Space Grotesk Medium"/>
            </a:endParaRPr>
          </a:p>
        </p:txBody>
      </p:sp>
      <p:sp>
        <p:nvSpPr>
          <p:cNvPr id="625" name="Google Shape;625;p61"/>
          <p:cNvSpPr txBox="1"/>
          <p:nvPr>
            <p:ph idx="18" type="body"/>
          </p:nvPr>
        </p:nvSpPr>
        <p:spPr>
          <a:xfrm>
            <a:off x="2436400" y="3535500"/>
            <a:ext cx="2086200" cy="1384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chemeClr val="accent1"/>
                </a:solidFill>
              </a:rPr>
              <a:t>Οι εκδηλώσεις μπορεί να περιλαμβάνουν οργανωμένες πεζοπορίες, ορειβατικές αναβάσεις, διαγωνισμούς ή εκπαιδευτικά σεμινάρια. Κάθε εκδήλωση καταγράφει πληροφορίες όπως το όνομα, η ημερομηνία και η τοποθεσία της εκδήλωσης, καθώς και μια περιγραφή της. Οι εκδηλώσεις συνδέονται με συγκεκριμένα μονοπάτια ή περιοχές και επιτρέπουν στους χρήστες να συμμετάσχουν σε οργανωμένες δραστηριότητες.</a:t>
            </a:r>
            <a:endParaRPr>
              <a:latin typeface="Space Grotesk Medium"/>
              <a:ea typeface="Space Grotesk Medium"/>
              <a:cs typeface="Space Grotesk Medium"/>
              <a:sym typeface="Space Grotesk Medium"/>
            </a:endParaRPr>
          </a:p>
        </p:txBody>
      </p:sp>
      <p:sp>
        <p:nvSpPr>
          <p:cNvPr id="626" name="Google Shape;626;p61"/>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Entities</a:t>
            </a:r>
            <a:endParaRPr/>
          </a:p>
        </p:txBody>
      </p:sp>
      <p:grpSp>
        <p:nvGrpSpPr>
          <p:cNvPr id="627" name="Google Shape;627;p61"/>
          <p:cNvGrpSpPr/>
          <p:nvPr/>
        </p:nvGrpSpPr>
        <p:grpSpPr>
          <a:xfrm>
            <a:off x="227875" y="223475"/>
            <a:ext cx="1214400" cy="170400"/>
            <a:chOff x="304025" y="203375"/>
            <a:chExt cx="1214400" cy="170400"/>
          </a:xfrm>
        </p:grpSpPr>
        <p:sp>
          <p:nvSpPr>
            <p:cNvPr id="628" name="Google Shape;628;p61"/>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629" name="Google Shape;629;p61"/>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630" name="Google Shape;630;p61"/>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631" name="Google Shape;631;p61"/>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632" name="Google Shape;632;p61"/>
          <p:cNvPicPr preferRelativeResize="0"/>
          <p:nvPr/>
        </p:nvPicPr>
        <p:blipFill>
          <a:blip r:embed="rId3">
            <a:alphaModFix/>
          </a:blip>
          <a:stretch>
            <a:fillRect/>
          </a:stretch>
        </p:blipFill>
        <p:spPr>
          <a:xfrm>
            <a:off x="243375" y="1218825"/>
            <a:ext cx="2039025" cy="1883099"/>
          </a:xfrm>
          <a:prstGeom prst="rect">
            <a:avLst/>
          </a:prstGeom>
          <a:noFill/>
          <a:ln>
            <a:noFill/>
          </a:ln>
        </p:spPr>
      </p:pic>
      <p:pic>
        <p:nvPicPr>
          <p:cNvPr id="633" name="Google Shape;633;p61"/>
          <p:cNvPicPr preferRelativeResize="0"/>
          <p:nvPr/>
        </p:nvPicPr>
        <p:blipFill>
          <a:blip r:embed="rId4">
            <a:alphaModFix/>
          </a:blip>
          <a:stretch>
            <a:fillRect/>
          </a:stretch>
        </p:blipFill>
        <p:spPr>
          <a:xfrm>
            <a:off x="2467700" y="1218825"/>
            <a:ext cx="1993850" cy="1874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2"/>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NF</a:t>
            </a:r>
            <a:endParaRPr/>
          </a:p>
        </p:txBody>
      </p:sp>
      <p:grpSp>
        <p:nvGrpSpPr>
          <p:cNvPr id="639" name="Google Shape;639;p62"/>
          <p:cNvGrpSpPr/>
          <p:nvPr/>
        </p:nvGrpSpPr>
        <p:grpSpPr>
          <a:xfrm>
            <a:off x="227875" y="223475"/>
            <a:ext cx="1214500" cy="170400"/>
            <a:chOff x="304025" y="203375"/>
            <a:chExt cx="1214500" cy="170400"/>
          </a:xfrm>
        </p:grpSpPr>
        <p:sp>
          <p:nvSpPr>
            <p:cNvPr id="640" name="Google Shape;640;p62"/>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41" name="Google Shape;641;p62"/>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42" name="Google Shape;642;p62"/>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643" name="Google Shape;643;p62"/>
          <p:cNvGrpSpPr/>
          <p:nvPr/>
        </p:nvGrpSpPr>
        <p:grpSpPr>
          <a:xfrm>
            <a:off x="227875" y="223475"/>
            <a:ext cx="1214400" cy="170400"/>
            <a:chOff x="304025" y="203375"/>
            <a:chExt cx="1214400" cy="170400"/>
          </a:xfrm>
        </p:grpSpPr>
        <p:sp>
          <p:nvSpPr>
            <p:cNvPr id="644" name="Google Shape;644;p62"/>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645" name="Google Shape;645;p62"/>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646" name="Google Shape;646;p62"/>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pic>
        <p:nvPicPr>
          <p:cNvPr id="647" name="Google Shape;647;p62"/>
          <p:cNvPicPr preferRelativeResize="0"/>
          <p:nvPr/>
        </p:nvPicPr>
        <p:blipFill>
          <a:blip r:embed="rId3">
            <a:alphaModFix/>
          </a:blip>
          <a:stretch>
            <a:fillRect/>
          </a:stretch>
        </p:blipFill>
        <p:spPr>
          <a:xfrm>
            <a:off x="215050" y="1554600"/>
            <a:ext cx="8839199" cy="336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grpSp>
        <p:nvGrpSpPr>
          <p:cNvPr id="652" name="Google Shape;652;p63"/>
          <p:cNvGrpSpPr/>
          <p:nvPr/>
        </p:nvGrpSpPr>
        <p:grpSpPr>
          <a:xfrm>
            <a:off x="227875" y="223475"/>
            <a:ext cx="1214500" cy="170400"/>
            <a:chOff x="304025" y="203375"/>
            <a:chExt cx="1214500" cy="170400"/>
          </a:xfrm>
        </p:grpSpPr>
        <p:sp>
          <p:nvSpPr>
            <p:cNvPr id="653" name="Google Shape;653;p6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54" name="Google Shape;654;p6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55" name="Google Shape;655;p6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656" name="Google Shape;656;p63"/>
          <p:cNvGrpSpPr/>
          <p:nvPr/>
        </p:nvGrpSpPr>
        <p:grpSpPr>
          <a:xfrm>
            <a:off x="227875" y="223475"/>
            <a:ext cx="1214400" cy="170400"/>
            <a:chOff x="304025" y="203375"/>
            <a:chExt cx="1214400" cy="170400"/>
          </a:xfrm>
        </p:grpSpPr>
        <p:sp>
          <p:nvSpPr>
            <p:cNvPr id="657" name="Google Shape;657;p63"/>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658" name="Google Shape;658;p63"/>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659" name="Google Shape;659;p63"/>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pic>
        <p:nvPicPr>
          <p:cNvPr id="660" name="Google Shape;660;p63"/>
          <p:cNvPicPr preferRelativeResize="0"/>
          <p:nvPr/>
        </p:nvPicPr>
        <p:blipFill>
          <a:blip r:embed="rId3">
            <a:alphaModFix/>
          </a:blip>
          <a:stretch>
            <a:fillRect/>
          </a:stretch>
        </p:blipFill>
        <p:spPr>
          <a:xfrm>
            <a:off x="152400" y="167600"/>
            <a:ext cx="8865101" cy="482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4"/>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666" name="Google Shape;666;p64"/>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grpSp>
        <p:nvGrpSpPr>
          <p:cNvPr id="667" name="Google Shape;667;p64"/>
          <p:cNvGrpSpPr/>
          <p:nvPr/>
        </p:nvGrpSpPr>
        <p:grpSpPr>
          <a:xfrm>
            <a:off x="227875" y="223475"/>
            <a:ext cx="1214500" cy="170400"/>
            <a:chOff x="304025" y="203375"/>
            <a:chExt cx="1214500" cy="170400"/>
          </a:xfrm>
        </p:grpSpPr>
        <p:sp>
          <p:nvSpPr>
            <p:cNvPr id="668" name="Google Shape;668;p64"/>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69" name="Google Shape;669;p64"/>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70" name="Google Shape;670;p64"/>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671" name="Google Shape;671;p64"/>
          <p:cNvGrpSpPr/>
          <p:nvPr/>
        </p:nvGrpSpPr>
        <p:grpSpPr>
          <a:xfrm>
            <a:off x="227875" y="223475"/>
            <a:ext cx="1214400" cy="170400"/>
            <a:chOff x="304025" y="203375"/>
            <a:chExt cx="1214400" cy="170400"/>
          </a:xfrm>
        </p:grpSpPr>
        <p:sp>
          <p:nvSpPr>
            <p:cNvPr id="672" name="Google Shape;672;p64"/>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673" name="Google Shape;673;p64"/>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674" name="Google Shape;674;p64"/>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
        <p:nvSpPr>
          <p:cNvPr id="675" name="Google Shape;675;p64"/>
          <p:cNvSpPr/>
          <p:nvPr/>
        </p:nvSpPr>
        <p:spPr>
          <a:xfrm>
            <a:off x="5697450" y="157975"/>
            <a:ext cx="2948700" cy="19938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76" name="Google Shape;676;p64"/>
          <p:cNvSpPr txBox="1"/>
          <p:nvPr/>
        </p:nvSpPr>
        <p:spPr>
          <a:xfrm>
            <a:off x="5750525" y="325975"/>
            <a:ext cx="2854800" cy="113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latin typeface="Space Grotesk"/>
                <a:ea typeface="Space Grotesk"/>
                <a:cs typeface="Space Grotesk"/>
                <a:sym typeface="Space Grotesk"/>
              </a:rPr>
              <a:t>Δημιουργία Εξατομικευμένων Προτάσεων για Διαδρομές και Καταφύγια</a:t>
            </a:r>
            <a:endParaRPr b="1" sz="1100">
              <a:latin typeface="Space Grotesk"/>
              <a:ea typeface="Space Grotesk"/>
              <a:cs typeface="Space Grotesk"/>
              <a:sym typeface="Space Grotesk"/>
            </a:endParaRPr>
          </a:p>
          <a:p>
            <a:pPr indent="0" lvl="0" marL="0" rtl="0" algn="l">
              <a:lnSpc>
                <a:spcPct val="115000"/>
              </a:lnSpc>
              <a:spcBef>
                <a:spcPts val="1200"/>
              </a:spcBef>
              <a:spcAft>
                <a:spcPts val="1200"/>
              </a:spcAft>
              <a:buClr>
                <a:schemeClr val="accent1"/>
              </a:buClr>
              <a:buSzPts val="1100"/>
              <a:buFont typeface="Arial"/>
              <a:buNone/>
            </a:pPr>
            <a:r>
              <a:rPr lang="en" sz="1100">
                <a:latin typeface="Space Grotesk"/>
                <a:ea typeface="Space Grotesk"/>
                <a:cs typeface="Space Grotesk"/>
                <a:sym typeface="Space Grotesk"/>
              </a:rPr>
              <a:t>Ανάπτυξη ενός συστήματος που θα προσφέρει εξατομικευμένες προτάσεις διαδρομών και καταφυγίων στους χρήστες με βάση τις προτιμήσεις τους, το επίπεδο εμπειρίας τους και τις φυσικές τους ικανότητες. </a:t>
            </a:r>
            <a:endParaRPr sz="1200">
              <a:latin typeface="Space Grotesk"/>
              <a:ea typeface="Space Grotesk"/>
              <a:cs typeface="Space Grotesk"/>
              <a:sym typeface="Space Grotesk"/>
            </a:endParaRPr>
          </a:p>
        </p:txBody>
      </p:sp>
      <p:sp>
        <p:nvSpPr>
          <p:cNvPr id="677" name="Google Shape;677;p64"/>
          <p:cNvSpPr/>
          <p:nvPr/>
        </p:nvSpPr>
        <p:spPr>
          <a:xfrm>
            <a:off x="139700" y="109825"/>
            <a:ext cx="4235100" cy="20901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78" name="Google Shape;678;p64"/>
          <p:cNvSpPr/>
          <p:nvPr/>
        </p:nvSpPr>
        <p:spPr>
          <a:xfrm>
            <a:off x="5829300" y="2825825"/>
            <a:ext cx="3070800" cy="19938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79" name="Google Shape;679;p64"/>
          <p:cNvSpPr txBox="1"/>
          <p:nvPr/>
        </p:nvSpPr>
        <p:spPr>
          <a:xfrm>
            <a:off x="5898450" y="2946275"/>
            <a:ext cx="2948700" cy="175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accent1"/>
              </a:buClr>
              <a:buSzPts val="1100"/>
              <a:buFont typeface="Arial"/>
              <a:buNone/>
            </a:pPr>
            <a:r>
              <a:rPr b="1" lang="en" sz="1100">
                <a:latin typeface="Space Grotesk"/>
                <a:ea typeface="Space Grotesk"/>
                <a:cs typeface="Space Grotesk"/>
                <a:sym typeface="Space Grotesk"/>
              </a:rPr>
              <a:t>Αναβάθμιση Συστήματος Κριτικών με Φίλτρα και Επαλήθευση Χρηστών</a:t>
            </a:r>
            <a:endParaRPr b="1" sz="1100">
              <a:latin typeface="Space Grotesk"/>
              <a:ea typeface="Space Grotesk"/>
              <a:cs typeface="Space Grotesk"/>
              <a:sym typeface="Space Grotesk"/>
            </a:endParaRPr>
          </a:p>
          <a:p>
            <a:pPr indent="0" lvl="0" marL="0" rtl="0" algn="l">
              <a:lnSpc>
                <a:spcPct val="115000"/>
              </a:lnSpc>
              <a:spcBef>
                <a:spcPts val="1200"/>
              </a:spcBef>
              <a:spcAft>
                <a:spcPts val="1200"/>
              </a:spcAft>
              <a:buClr>
                <a:schemeClr val="accent1"/>
              </a:buClr>
              <a:buSzPts val="1100"/>
              <a:buFont typeface="Arial"/>
              <a:buNone/>
            </a:pPr>
            <a:r>
              <a:rPr lang="en" sz="1100">
                <a:latin typeface="Space Grotesk"/>
                <a:ea typeface="Space Grotesk"/>
                <a:cs typeface="Space Grotesk"/>
                <a:sym typeface="Space Grotesk"/>
              </a:rPr>
              <a:t>Η προσθήκη ενός πιο εξελιγμένου συστήματος κριτικών, το οποίο θα περιλαμβάνει δυνατότητες όπως την αξιολόγηση της ποιότητας των κριτικών από άλλους χρήστες, και τη δυνατότητα να συνδεθούν οι κριτικές με τις πραγματικές εμπειρίες.</a:t>
            </a:r>
            <a:endParaRPr sz="1200">
              <a:latin typeface="Space Grotesk"/>
              <a:ea typeface="Space Grotesk"/>
              <a:cs typeface="Space Grotesk"/>
              <a:sym typeface="Space Grotesk"/>
            </a:endParaRPr>
          </a:p>
        </p:txBody>
      </p:sp>
      <p:sp>
        <p:nvSpPr>
          <p:cNvPr id="680" name="Google Shape;680;p64"/>
          <p:cNvSpPr txBox="1"/>
          <p:nvPr/>
        </p:nvSpPr>
        <p:spPr>
          <a:xfrm>
            <a:off x="228600" y="157963"/>
            <a:ext cx="3900900" cy="120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accent1"/>
              </a:buClr>
              <a:buSzPts val="1100"/>
              <a:buFont typeface="Arial"/>
              <a:buNone/>
            </a:pPr>
            <a:r>
              <a:rPr b="1" lang="en" sz="1100">
                <a:solidFill>
                  <a:schemeClr val="accent1"/>
                </a:solidFill>
                <a:latin typeface="Space Grotesk"/>
                <a:ea typeface="Space Grotesk"/>
                <a:cs typeface="Space Grotesk"/>
                <a:sym typeface="Space Grotesk"/>
              </a:rPr>
              <a:t>Ενσωμάτωση Μηχανισμού Πραγματικής Χρονικής Ενημέρωσης για Διαθεσιμότητα</a:t>
            </a:r>
            <a:endParaRPr b="1" sz="1100">
              <a:solidFill>
                <a:schemeClr val="accent1"/>
              </a:solidFill>
              <a:latin typeface="Space Grotesk"/>
              <a:ea typeface="Space Grotesk"/>
              <a:cs typeface="Space Grotesk"/>
              <a:sym typeface="Space Grotesk"/>
            </a:endParaRPr>
          </a:p>
          <a:p>
            <a:pPr indent="0" lvl="0" marL="0" rtl="0" algn="l">
              <a:lnSpc>
                <a:spcPct val="115000"/>
              </a:lnSpc>
              <a:spcBef>
                <a:spcPts val="1200"/>
              </a:spcBef>
              <a:spcAft>
                <a:spcPts val="1200"/>
              </a:spcAft>
              <a:buClr>
                <a:schemeClr val="accent1"/>
              </a:buClr>
              <a:buSzPts val="1100"/>
              <a:buFont typeface="Arial"/>
              <a:buNone/>
            </a:pPr>
            <a:r>
              <a:rPr lang="en" sz="1100">
                <a:solidFill>
                  <a:schemeClr val="accent1"/>
                </a:solidFill>
                <a:latin typeface="Space Grotesk"/>
                <a:ea typeface="Space Grotesk"/>
                <a:cs typeface="Space Grotesk"/>
                <a:sym typeface="Space Grotesk"/>
              </a:rPr>
              <a:t>Ανάπτυξη ενός μηχανισμού που θα επιτρέπει την αυτόματη ενημέρωση της διαθεσιμότητας των καταφυγίων σε πραγματικό χρόνο. Αυτό θα μπορούσε να περιλαμβάνει την ενσωμάτωση API από τα καταφύγια για την αποστολή πληροφοριών σχετικά με τη διαθεσιμότητα. Επίσης, η εφαρμογή θα μπορούσε να αποστέλλει ειδοποιήσεις στους χρήστες όταν τα καταφύγια ή τα μονοπάτια που τους ενδιαφέρουν αλλάζουν κατάσταση.</a:t>
            </a:r>
            <a:endParaRPr sz="1200">
              <a:solidFill>
                <a:schemeClr val="accent1"/>
              </a:solidFill>
              <a:latin typeface="Space Grotesk"/>
              <a:ea typeface="Space Grotesk"/>
              <a:cs typeface="Space Grotesk"/>
              <a:sym typeface="Space Grotes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ard Meeting Presentation">
  <a:themeElements>
    <a:clrScheme name="Simple Light">
      <a:dk1>
        <a:srgbClr val="FFFCE9"/>
      </a:dk1>
      <a:lt1>
        <a:srgbClr val="093607"/>
      </a:lt1>
      <a:dk2>
        <a:srgbClr val="0B213F"/>
      </a:dk2>
      <a:lt2>
        <a:srgbClr val="D6D5CD"/>
      </a:lt2>
      <a:accent1>
        <a:srgbClr val="000000"/>
      </a:accent1>
      <a:accent2>
        <a:srgbClr val="212121"/>
      </a:accent2>
      <a:accent3>
        <a:srgbClr val="78909C"/>
      </a:accent3>
      <a:accent4>
        <a:srgbClr val="FFAB40"/>
      </a:accent4>
      <a:accent5>
        <a:srgbClr val="0097A7"/>
      </a:accent5>
      <a:accent6>
        <a:srgbClr val="EEFF41"/>
      </a:accent6>
      <a:hlink>
        <a:srgbClr val="FFF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